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1" r:id="rId12"/>
    <p:sldId id="267" r:id="rId13"/>
    <p:sldId id="282" r:id="rId14"/>
    <p:sldId id="283" r:id="rId15"/>
  </p:sldIdLst>
  <p:sldSz cx="9144000" cy="5715000" type="screen16x1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00000"/>
    <a:srgbClr val="FF0000"/>
    <a:srgbClr val="A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80" y="-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9EA0E-FDB6-4BA4-9202-F3CC0C47B213}" type="datetimeFigureOut">
              <a:rPr lang="fr-FR" smtClean="0"/>
              <a:t>27/05/2017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6A18-A84C-4985-B93F-9544E1263542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alons-vianey.f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0"/>
            <a:ext cx="3798249" cy="57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067944" y="193204"/>
            <a:ext cx="4896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pc="-3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Quand, avec Parrain, mes oncles Jean et Pierre </a:t>
            </a:r>
            <a:r>
              <a:rPr lang="fr-FR" spc="-2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 avec ma mère Jane, je marchais dans la rue 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Richelieu, ils me disaient : « c’est là qu’Ernest avait son magasin, au Palais Royal ».</a:t>
            </a:r>
          </a:p>
          <a:p>
            <a:pPr algn="just"/>
            <a:endParaRPr lang="fr-FR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 voulais voir exactement où c’était, et ils me répondaient :</a:t>
            </a:r>
          </a:p>
          <a:p>
            <a:pPr algn="just"/>
            <a:endParaRPr lang="fr-FR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Parrain : « Ta tante (Berthe) nous attend pour le repas, je te le montrerai une autre fois ».</a:t>
            </a:r>
            <a:b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fr-FR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Mes oncles et ma mère :</a:t>
            </a: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 Une autre fois, nous n’avons pas le temps ».</a:t>
            </a:r>
          </a:p>
          <a:p>
            <a:pPr algn="just"/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pc="1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 ces galeries marchandes sont longues et il y en a des 2 cotés.</a:t>
            </a:r>
          </a:p>
          <a:p>
            <a:pPr algn="just"/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pc="8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L’oncle Ernest était-il du coté de la galerie Montpensier ou de la galerie Valois ?</a:t>
            </a:r>
            <a:endParaRPr lang="fr-FR" spc="8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2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52000" y="5305772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  <a:tab pos="4754563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n’est  pas visible.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25" b="188"/>
          <a:stretch>
            <a:fillRect/>
          </a:stretch>
        </p:blipFill>
        <p:spPr bwMode="auto">
          <a:xfrm>
            <a:off x="0" y="0"/>
            <a:ext cx="9144000" cy="571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92000" y="5161756"/>
            <a:ext cx="3960000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Montpensier </a:t>
            </a:r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(vue vers le nord)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57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80056" y="3080489"/>
            <a:ext cx="8784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pc="-1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Quittons le Palais Royal et rendons-nous vers la gare de Lyon pour voir l’</a:t>
            </a:r>
            <a:r>
              <a:rPr lang="fr-FR" spc="-1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hotel</a:t>
            </a:r>
            <a:r>
              <a:rPr lang="fr-FR" spc="-1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pc="-1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Vianey</a:t>
            </a:r>
            <a:r>
              <a:rPr lang="fr-FR" spc="-1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pc="-2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Ici je suis sûr que c’est à cet endroit que le </a:t>
            </a:r>
            <a:r>
              <a:rPr lang="fr-FR" spc="-2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fr-FR" spc="-2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epas du mariage de Marguerite et d’Ernest  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 eu lieu.</a:t>
            </a:r>
          </a:p>
          <a:p>
            <a:pPr algn="just"/>
            <a:endParaRPr lang="fr-FR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pc="3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 mère me le disait à chaque fois que nous passions devant quand nous allions </a:t>
            </a:r>
            <a:r>
              <a:rPr lang="fr-FR" spc="2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prendre le métro au Quai de la </a:t>
            </a:r>
            <a:r>
              <a:rPr lang="fr-FR" spc="2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Rapée</a:t>
            </a:r>
            <a:r>
              <a:rPr lang="fr-FR" spc="2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Nous ne prenions pas le métro à la Gare de </a:t>
            </a:r>
            <a:r>
              <a:rPr lang="fr-FR" spc="3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Lyon pour éviter une correspondance (un changement), ce qui nous faisait gagner du temps.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2569468"/>
            <a:ext cx="9144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6120000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à droite (est).</a:t>
            </a:r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72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/>
          <a:srcRect l="196" t="659"/>
          <a:stretch>
            <a:fillRect/>
          </a:stretch>
        </p:blipFill>
        <p:spPr bwMode="auto">
          <a:xfrm>
            <a:off x="0" y="288000"/>
            <a:ext cx="9145054" cy="543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0" y="2700000"/>
            <a:ext cx="64800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52000" y="5161757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Pour voir les Salons </a:t>
            </a:r>
            <a:r>
              <a:rPr lang="fr-F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Vianey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sur l’internet (</a:t>
            </a:r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3"/>
              </a:rPr>
              <a:t>cliquer ici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0" y="72004"/>
            <a:ext cx="64800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3824" b="3714"/>
          <a:stretch>
            <a:fillRect/>
          </a:stretch>
        </p:blipFill>
        <p:spPr bwMode="auto">
          <a:xfrm>
            <a:off x="0" y="0"/>
            <a:ext cx="9144000" cy="571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èche vers le bas 2"/>
          <p:cNvSpPr/>
          <p:nvPr/>
        </p:nvSpPr>
        <p:spPr>
          <a:xfrm rot="5400000">
            <a:off x="5544000" y="931272"/>
            <a:ext cx="252000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292080" y="1561356"/>
            <a:ext cx="1584176" cy="369332"/>
          </a:xfrm>
          <a:prstGeom prst="rect">
            <a:avLst/>
          </a:prstGeom>
          <a:solidFill>
            <a:srgbClr val="FF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Palais Royal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" y="2"/>
            <a:ext cx="9144000" cy="507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2008" y="5161756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Montpensier</a:t>
            </a:r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(vue vers le nord)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" y="15"/>
            <a:ext cx="9144000" cy="509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2000" y="5161756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  <a:tab pos="5022850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à droite (est).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426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52000" y="5161756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  <a:tab pos="5022850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à droite (est).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39752" y="4369668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Les colonnes de Buren.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Du sculpteur Daniel Buren.</a:t>
            </a:r>
            <a:endParaRPr lang="fr-F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emi-tour 4"/>
          <p:cNvSpPr/>
          <p:nvPr/>
        </p:nvSpPr>
        <p:spPr>
          <a:xfrm>
            <a:off x="4427984" y="3276000"/>
            <a:ext cx="1332000" cy="1080000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2008" y="5161756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Montpensier </a:t>
            </a:r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(vue vers le sud)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" y="18"/>
            <a:ext cx="9142858" cy="42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2008" y="5161756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Montpensier </a:t>
            </a:r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(vue vers le sud)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" y="10"/>
            <a:ext cx="9144000" cy="383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339752" y="4369668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 Palais Royal.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Vue sur l’Opéra Garnier et Montmartre.</a:t>
            </a:r>
            <a:endParaRPr lang="fr-F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2000" y="5161756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  <a:tab pos="5022850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à droite (est).</a:t>
            </a:r>
          </a:p>
        </p:txBody>
      </p:sp>
      <p:sp>
        <p:nvSpPr>
          <p:cNvPr id="6" name="Flèche vers le bas 5"/>
          <p:cNvSpPr/>
          <p:nvPr/>
        </p:nvSpPr>
        <p:spPr>
          <a:xfrm>
            <a:off x="8136424" y="49188"/>
            <a:ext cx="252000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1007632" y="49188"/>
            <a:ext cx="252000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23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52000" y="5161756"/>
            <a:ext cx="8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  <a:tab pos="5022850" algn="l"/>
              </a:tabLst>
            </a:pP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Galerie Montpensier à gauche (ouest).	</a:t>
            </a:r>
            <a:r>
              <a:rPr lang="fr-F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Galerie Valois à droite (est).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235</Words>
  <Application>Microsoft Office PowerPoint</Application>
  <PresentationFormat>Affichage à l'écran (16:10)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13</cp:revision>
  <dcterms:created xsi:type="dcterms:W3CDTF">2017-05-27T09:10:52Z</dcterms:created>
  <dcterms:modified xsi:type="dcterms:W3CDTF">2017-05-27T16:32:31Z</dcterms:modified>
</cp:coreProperties>
</file>