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028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5629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979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6198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6354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401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916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9102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366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696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11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C47C-4B77-4990-87CB-9A71D890A19D}" type="datetimeFigureOut">
              <a:rPr lang="he-IL" smtClean="0"/>
              <a:t>כ"ב/ניסן/תשע"ז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750FD-206B-4A6E-BB56-F0435ED008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003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Run to Cadence With the U.S. Marines - I Had a Girl Down in New Orleans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91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657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800"/>
            <a:ext cx="9144000" cy="5992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1215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nthem of U.S. Marines (USMC)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0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002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794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9599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363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87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662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826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726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329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924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62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587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235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450"/>
            <a:ext cx="9144000" cy="6007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864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388"/>
            <a:ext cx="9144000" cy="6245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801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680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576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285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93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105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60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357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118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634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361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464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716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683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04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6400"/>
            <a:ext cx="9144000" cy="6045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1405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024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953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681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072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613"/>
            <a:ext cx="9144000" cy="6453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470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3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394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970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186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138"/>
            <a:ext cx="9144000" cy="5927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801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split orient="vert"/>
      </p:transition>
    </mc:Choice>
    <mc:Fallback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450"/>
            <a:ext cx="9144000" cy="60055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30963"/>
            <a:ext cx="3240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Anthem of U.S. Marines (USMC) 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669717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mazeget8\NewiBolit 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7" y="4783041"/>
            <a:ext cx="1815589" cy="207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ppsx mazeget8\NewiBolit 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863" y="4783041"/>
            <a:ext cx="1820863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5\Captur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483959" cy="22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05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5000">
        <p:split orient="vert"/>
      </p:transition>
    </mc:Choice>
    <mc:Fallback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</Words>
  <Application>Microsoft Office PowerPoint</Application>
  <PresentationFormat>On-screen Show (4:3)</PresentationFormat>
  <Paragraphs>2</Paragraphs>
  <Slides>44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2017-04-18T18:23:29Z</dcterms:created>
  <dcterms:modified xsi:type="dcterms:W3CDTF">2017-04-18T18:40:03Z</dcterms:modified>
</cp:coreProperties>
</file>