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12192000" cy="6858000"/>
  <p:notesSz cx="6858000" cy="9144000"/>
  <p:defaultTextStyle>
    <a:defPPr>
      <a:defRPr lang="fr-FR"/>
    </a:defPPr>
    <a:lvl1pPr marL="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2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3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48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60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7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998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69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CemnoXy9LRhAm2hwX6c3g==" hashData="eRFoUFpSQXXgQjI+C6VXoZ8jzUo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2" d="100"/>
          <a:sy n="62" d="100"/>
        </p:scale>
        <p:origin x="-96" y="-306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20" indent="0" algn="ctr">
              <a:buNone/>
              <a:defRPr sz="2000"/>
            </a:lvl2pPr>
            <a:lvl3pPr marL="914240" indent="0" algn="ctr">
              <a:buNone/>
              <a:defRPr sz="1900"/>
            </a:lvl3pPr>
            <a:lvl4pPr marL="1371360" indent="0" algn="ctr">
              <a:buNone/>
              <a:defRPr sz="1600"/>
            </a:lvl4pPr>
            <a:lvl5pPr marL="1828480" indent="0" algn="ctr">
              <a:buNone/>
              <a:defRPr sz="1600"/>
            </a:lvl5pPr>
            <a:lvl6pPr marL="2285600" indent="0" algn="ctr">
              <a:buNone/>
              <a:defRPr sz="1600"/>
            </a:lvl6pPr>
            <a:lvl7pPr marL="2742720" indent="0" algn="ctr">
              <a:buNone/>
              <a:defRPr sz="1600"/>
            </a:lvl7pPr>
            <a:lvl8pPr marL="3199840" indent="0" algn="ctr">
              <a:buNone/>
              <a:defRPr sz="1600"/>
            </a:lvl8pPr>
            <a:lvl9pPr marL="365696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516F3-DBAA-49C1-85CA-EF97BBABB05B}" type="datetimeFigureOut">
              <a:rPr lang="fr-FR" smtClean="0"/>
              <a:t>15/02/2015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A4F06-63DE-419E-B298-F8B0B7E8E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6375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516F3-DBAA-49C1-85CA-EF97BBABB05B}" type="datetimeFigureOut">
              <a:rPr lang="fr-FR" smtClean="0"/>
              <a:t>15/02/2015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A4F06-63DE-419E-B298-F8B0B7E8E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8614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2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3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7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8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516F3-DBAA-49C1-85CA-EF97BBABB05B}" type="datetimeFigureOut">
              <a:rPr lang="fr-FR" smtClean="0"/>
              <a:t>15/02/2015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A4F06-63DE-419E-B298-F8B0B7E8E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951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516F3-DBAA-49C1-85CA-EF97BBABB05B}" type="datetimeFigureOut">
              <a:rPr lang="fr-FR" smtClean="0"/>
              <a:t>15/02/2015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A4F06-63DE-419E-B298-F8B0B7E8E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9909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9" y="2505074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1" y="2505074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516F3-DBAA-49C1-85CA-EF97BBABB05B}" type="datetimeFigureOut">
              <a:rPr lang="fr-FR" smtClean="0"/>
              <a:t>15/02/2015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A4F06-63DE-419E-B298-F8B0B7E8E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156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516F3-DBAA-49C1-85CA-EF97BBABB05B}" type="datetimeFigureOut">
              <a:rPr lang="fr-FR" smtClean="0"/>
              <a:t>15/02/2015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A4F06-63DE-419E-B298-F8B0B7E8E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8511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516F3-DBAA-49C1-85CA-EF97BBABB05B}" type="datetimeFigureOut">
              <a:rPr lang="fr-FR" smtClean="0"/>
              <a:t>15/02/2015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A4F06-63DE-419E-B298-F8B0B7E8E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4698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516F3-DBAA-49C1-85CA-EF97BBABB05B}" type="datetimeFigureOut">
              <a:rPr lang="fr-FR" smtClean="0"/>
              <a:t>15/02/2015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A4F06-63DE-419E-B298-F8B0B7E8E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583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20" indent="0">
              <a:buNone/>
              <a:defRPr sz="2800"/>
            </a:lvl2pPr>
            <a:lvl3pPr marL="914240" indent="0">
              <a:buNone/>
              <a:defRPr sz="2400"/>
            </a:lvl3pPr>
            <a:lvl4pPr marL="1371360" indent="0">
              <a:buNone/>
              <a:defRPr sz="2000"/>
            </a:lvl4pPr>
            <a:lvl5pPr marL="1828480" indent="0">
              <a:buNone/>
              <a:defRPr sz="2000"/>
            </a:lvl5pPr>
            <a:lvl6pPr marL="2285600" indent="0">
              <a:buNone/>
              <a:defRPr sz="2000"/>
            </a:lvl6pPr>
            <a:lvl7pPr marL="2742720" indent="0">
              <a:buNone/>
              <a:defRPr sz="2000"/>
            </a:lvl7pPr>
            <a:lvl8pPr marL="3199840" indent="0">
              <a:buNone/>
              <a:defRPr sz="2000"/>
            </a:lvl8pPr>
            <a:lvl9pPr marL="365696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516F3-DBAA-49C1-85CA-EF97BBABB05B}" type="datetimeFigureOut">
              <a:rPr lang="fr-FR" smtClean="0"/>
              <a:t>15/02/2015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A4F06-63DE-419E-B298-F8B0B7E8E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3037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516F3-DBAA-49C1-85CA-EF97BBABB05B}" type="datetimeFigureOut">
              <a:rPr lang="fr-FR" smtClean="0"/>
              <a:t>15/02/2015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A4F06-63DE-419E-B298-F8B0B7E8E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444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516F3-DBAA-49C1-85CA-EF97BBABB05B}" type="datetimeFigureOut">
              <a:rPr lang="fr-FR" smtClean="0"/>
              <a:t>15/02/2015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A4F06-63DE-419E-B298-F8B0B7E8E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67063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32BF70-0337-442C-BE88-309ACA0A14B4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15/02/2015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6D2D7-B3E1-41CE-BE27-02AEF64B89A2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710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8"/>
          </a:xfrm>
          <a:prstGeom prst="rect">
            <a:avLst/>
          </a:prstGeom>
        </p:spPr>
        <p:txBody>
          <a:bodyPr vert="horz" lIns="91424" tIns="45712" rIns="91424" bIns="45712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1516F3-DBAA-49C1-85CA-EF97BBABB05B}" type="datetimeFigureOut">
              <a:rPr lang="fr-FR" smtClean="0"/>
              <a:t>15/02/2015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6A4F06-63DE-419E-B298-F8B0B7E8E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5073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24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60" indent="-228560" algn="l" defTabSz="91424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6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4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6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8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0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082"/>
            <a:ext cx="10972800" cy="114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599707"/>
            <a:ext cx="10972800" cy="452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EA0299BE-6907-48BF-8B6F-7A62634DD3CA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15/02/2015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504"/>
            <a:ext cx="3860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794B1A86-002A-43DB-A897-E25164763EED}" type="slidenum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5pPr>
      <a:lvl6pPr marL="60949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6pPr>
      <a:lvl7pPr marL="1218987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7pPr>
      <a:lvl8pPr marL="1828480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8pPr>
      <a:lvl9pPr marL="243797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9pPr>
    </p:titleStyle>
    <p:bodyStyle>
      <a:lvl1pPr marL="457120" indent="-4571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427" indent="-38093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733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227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720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8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rgbClr val="7030A0"/>
            </a:gs>
            <a:gs pos="23000">
              <a:schemeClr val="accent5">
                <a:lumMod val="89000"/>
              </a:schemeClr>
            </a:gs>
            <a:gs pos="69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169" y="103585"/>
            <a:ext cx="8877300" cy="66579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15773" y="537029"/>
            <a:ext cx="7039428" cy="923330"/>
          </a:xfrm>
          <a:prstGeom prst="rect">
            <a:avLst/>
          </a:prstGeom>
          <a:noFill/>
        </p:spPr>
        <p:txBody>
          <a:bodyPr wrap="square" lIns="91424" tIns="45712" rIns="91424" bIns="45712">
            <a:prstTxWarp prst="textChevron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500" b="1" dirty="0">
                <a:ln/>
                <a:solidFill>
                  <a:schemeClr val="accent4"/>
                </a:solidFill>
              </a:rPr>
              <a:t>La tendresse des fleurs</a:t>
            </a:r>
            <a:endParaRPr lang="fr-FR" sz="5500" b="1" dirty="0">
              <a:ln/>
              <a:solidFill>
                <a:schemeClr val="accent4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020457" y="6125030"/>
            <a:ext cx="4586515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Jackdidier. Texte de Marie L.</a:t>
            </a:r>
            <a:endParaRPr lang="fr-FR" sz="2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Sidney Bechet - Petite Fle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677775" y="33099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84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  <p:sndAc>
          <p:stSnd>
            <p:snd r:embed="rId4" name="Sidney Bechet - Petite Fleur.wav"/>
          </p:stSnd>
        </p:sndAc>
      </p:transition>
    </mc:Choice>
    <mc:Fallback xmlns="">
      <p:transition spd="slow" advClick="0" advTm="6000">
        <p:fade/>
        <p:sndAc>
          <p:stSnd>
            <p:snd r:embed="rId7" name="Sidney Bechet - Petite Fl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16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315" y="130630"/>
            <a:ext cx="10566400" cy="660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64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571" y="97972"/>
            <a:ext cx="10261600" cy="661851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058" y="767949"/>
            <a:ext cx="6139543" cy="5464196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672115" y="4876800"/>
            <a:ext cx="5210629" cy="70788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fleurs sont si belles, c’est leur grande qualité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Mais elles nous apportent aussi la sérénité.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021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2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599" y="110067"/>
            <a:ext cx="10101944" cy="6618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552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44" y="80503"/>
            <a:ext cx="10232571" cy="664192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98171" y="522515"/>
            <a:ext cx="5849259" cy="70788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Leur subtil parfum nous captive si bien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nos narines sont titillées, c’est comme un câlin.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144" y="1785031"/>
            <a:ext cx="1889029" cy="336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69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507" y="190500"/>
            <a:ext cx="9901464" cy="6504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653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431" y="260048"/>
            <a:ext cx="4728028" cy="6304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618516" y="2017486"/>
            <a:ext cx="4020457" cy="193899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 notre esprit, elles sont le Printemps divin,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l’époque du renouveau, la douceur dès le matin.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707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9000">
        <p14:vortex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685" y="145592"/>
            <a:ext cx="6676571" cy="649862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01367">
            <a:off x="2977695" y="3308351"/>
            <a:ext cx="3238500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86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6000">
              <a:srgbClr val="C00000"/>
            </a:gs>
            <a:gs pos="23000">
              <a:schemeClr val="accent5">
                <a:lumMod val="89000"/>
              </a:schemeClr>
            </a:gs>
            <a:gs pos="69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772" y="203202"/>
            <a:ext cx="9652000" cy="64697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1422401" y="957943"/>
            <a:ext cx="5558971" cy="70788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L’aube dorée et rosée qui illumine l’horizon</a:t>
            </a:r>
          </a:p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qui réveille la nature de ses caresses friponnes.</a:t>
            </a:r>
            <a:endParaRPr lang="fr-FR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8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772" y="170544"/>
            <a:ext cx="9681029" cy="6487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75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1000">
              <a:srgbClr val="FF0000"/>
            </a:gs>
            <a:gs pos="52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84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143250" y="5743575"/>
            <a:ext cx="7234463" cy="70788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C’est le rose, le rouge, le jaune, le blanc,  que dis-je !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la multitude des tons de la palette du peintre prodige.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039" y="600077"/>
            <a:ext cx="8557676" cy="5161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109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345" y="137887"/>
            <a:ext cx="10461895" cy="6538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90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42" y="209758"/>
            <a:ext cx="11447503" cy="643848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25601" y="1030514"/>
            <a:ext cx="6081487" cy="70788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Celui de la création de l’Univers pour nous sauver,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nous apprendre la tendresse, à nous extasier et aimer.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313" y="2628839"/>
            <a:ext cx="3128963" cy="3128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5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14:honeycomb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5000">
              <a:schemeClr val="accent4">
                <a:lumMod val="75000"/>
              </a:schemeClr>
            </a:gs>
            <a:gs pos="90000">
              <a:schemeClr val="accent5">
                <a:lumMod val="89000"/>
              </a:schemeClr>
            </a:gs>
            <a:gs pos="74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571" y="255210"/>
            <a:ext cx="5384800" cy="642499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945" y="1930172"/>
            <a:ext cx="1662567" cy="296179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20149">
            <a:off x="8737097" y="2487787"/>
            <a:ext cx="3371676" cy="1977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28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744" y="87085"/>
            <a:ext cx="7518401" cy="651146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574971" y="4659087"/>
            <a:ext cx="4557487" cy="132343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fleurs sont un bijou précieux dans l’écrin de la nature,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 les couleurs chatoyantes, le moral s’éclaire dans la froidure.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750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9000">
        <p:checker/>
      </p:transition>
    </mc:Choice>
    <mc:Fallback xmlns="">
      <p:transition spd="slow" advClick="0" advTm="9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515" y="217714"/>
            <a:ext cx="9216572" cy="6473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16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75000"/>
              </a:schemeClr>
            </a:gs>
            <a:gs pos="92000">
              <a:schemeClr val="accent2">
                <a:lumMod val="89000"/>
              </a:schemeClr>
            </a:gs>
            <a:gs pos="69000">
              <a:schemeClr val="accent2">
                <a:lumMod val="75000"/>
              </a:schemeClr>
            </a:gs>
            <a:gs pos="97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768" y="1741715"/>
            <a:ext cx="5386589" cy="438852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33714" y="1320801"/>
            <a:ext cx="6226629" cy="224676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sa noirceur, apaisé par les tonalités envoûtantes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qui réveillent l’esprit et les délicats parfums ensorcelants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Qu’on a plaisir à humer, ce sont des trésors exquis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dont nous sommes comblés, parcelles du cosmos béni.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024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3000">
        <p:dissolve/>
      </p:transition>
    </mc:Choice>
    <mc:Fallback xmlns="">
      <p:transition spd="slow" advClick="0" advTm="13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757" y="174170"/>
            <a:ext cx="9889673" cy="653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54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31" y="219387"/>
            <a:ext cx="11100907" cy="6428157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093029" y="754743"/>
            <a:ext cx="7024915" cy="70788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Impossible de ne pas s’attendrir devant une superbe fleur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lorsqu’elle nous est offerte par l’élu de son cœur.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470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2000">
              <a:schemeClr val="accent4">
                <a:lumMod val="75000"/>
              </a:schemeClr>
            </a:gs>
            <a:gs pos="81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515" y="164195"/>
            <a:ext cx="6487885" cy="648788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474858" y="1422402"/>
            <a:ext cx="3381829" cy="440120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Texte poétique de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Marie Laborde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Images sélectionnées par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Jackdidier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Merci aux créatrices.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300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1000">
              <a:srgbClr val="FF0000"/>
            </a:gs>
            <a:gs pos="52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84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1" y="142877"/>
            <a:ext cx="9572625" cy="655796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743450" y="5957889"/>
            <a:ext cx="3043239" cy="400110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 en feu d’artifice floral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01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2" y="607298"/>
            <a:ext cx="8049683" cy="565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2099221" y="3570275"/>
            <a:ext cx="7697569" cy="353901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 lIns="121877" tIns="60939" rIns="121877" bIns="60939">
            <a:spAutoFit/>
          </a:bodyPr>
          <a:lstStyle/>
          <a:p>
            <a:pPr algn="ctr" defTabSz="1218987">
              <a:defRPr/>
            </a:pPr>
            <a:r>
              <a:rPr lang="fr-FR" sz="1500" spc="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500" spc="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92021" y="2636914"/>
            <a:ext cx="12192000" cy="697411"/>
          </a:xfrm>
          <a:prstGeom prst="rect">
            <a:avLst/>
          </a:prstGeom>
          <a:noFill/>
        </p:spPr>
        <p:txBody>
          <a:bodyPr lIns="121877" tIns="60939" rIns="121877" bIns="60939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1218987">
              <a:defRPr/>
            </a:pPr>
            <a:r>
              <a:rPr lang="fr-FR" sz="37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  <a:hlinkClick r:id="rId4"/>
              </a:rPr>
              <a:t>pps-images-photos.com</a:t>
            </a:r>
            <a:endParaRPr lang="fr-FR" sz="37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31785" y="2151518"/>
            <a:ext cx="2269169" cy="538587"/>
          </a:xfrm>
          <a:prstGeom prst="rect">
            <a:avLst/>
          </a:prstGeom>
          <a:noFill/>
        </p:spPr>
        <p:txBody>
          <a:bodyPr wrap="none" lIns="121877" tIns="60939" rIns="121877" bIns="60939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defTabSz="1218987">
              <a:defRPr/>
            </a:pPr>
            <a:r>
              <a:rPr lang="fr-FR" sz="2700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cs typeface="Arial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174799" y="679925"/>
            <a:ext cx="5546410" cy="5687651"/>
          </a:xfrm>
          <a:prstGeom prst="rect">
            <a:avLst/>
          </a:prstGeom>
          <a:noFill/>
        </p:spPr>
        <p:txBody>
          <a:bodyPr spcFirstLastPara="1" wrap="none" lIns="121877" tIns="60939" rIns="121877" bIns="60939">
            <a:prstTxWarp prst="textCircle">
              <a:avLst/>
            </a:prstTxWarp>
            <a:spAutoFit/>
          </a:bodyPr>
          <a:lstStyle/>
          <a:p>
            <a:pPr algn="ctr" defTabSz="1218987">
              <a:defRPr/>
            </a:pPr>
            <a:r>
              <a:rPr lang="fr-FR" sz="2400" b="1" spc="36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rial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386" y="560744"/>
            <a:ext cx="317500" cy="36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274</Words>
  <Application>Microsoft Office PowerPoint</Application>
  <PresentationFormat>Personnalisé</PresentationFormat>
  <Paragraphs>46</Paragraphs>
  <Slides>22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22</vt:i4>
      </vt:variant>
    </vt:vector>
  </HeadingPairs>
  <TitlesOfParts>
    <vt:vector size="24" baseType="lpstr"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  </cp:lastModifiedBy>
  <cp:revision>14</cp:revision>
  <dcterms:created xsi:type="dcterms:W3CDTF">2015-01-31T14:23:18Z</dcterms:created>
  <dcterms:modified xsi:type="dcterms:W3CDTF">2015-02-15T08:27:55Z</dcterms:modified>
</cp:coreProperties>
</file>