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q8ZP+uFFzeD5hYOSSkQvA==" hashData="KTmbr0PEADdpzJUyyzYPy366rr2jsjTXSPSp2eR8J0efyB/rdjFD4/asV5VECc5VX+Eo7xEM4Psh/qojgUo9e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79" d="100"/>
          <a:sy n="79" d="100"/>
        </p:scale>
        <p:origin x="13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51E3-66AD-44B9-B847-FB5A766668AD}" type="datetimeFigureOut">
              <a:rPr lang="he-IL" smtClean="0"/>
              <a:t>י"ד/אדר/תשע"ז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CFD73-CA36-4A44-9049-B94EF7A36A08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6188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51E3-66AD-44B9-B847-FB5A766668AD}" type="datetimeFigureOut">
              <a:rPr lang="he-IL" smtClean="0"/>
              <a:t>י"ד/אדר/תשע"ז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CFD73-CA36-4A44-9049-B94EF7A36A08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3485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51E3-66AD-44B9-B847-FB5A766668AD}" type="datetimeFigureOut">
              <a:rPr lang="he-IL" smtClean="0"/>
              <a:t>י"ד/אדר/תשע"ז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CFD73-CA36-4A44-9049-B94EF7A36A08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485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51E3-66AD-44B9-B847-FB5A766668AD}" type="datetimeFigureOut">
              <a:rPr lang="he-IL" smtClean="0"/>
              <a:t>י"ד/אדר/תשע"ז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CFD73-CA36-4A44-9049-B94EF7A36A08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4458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51E3-66AD-44B9-B847-FB5A766668AD}" type="datetimeFigureOut">
              <a:rPr lang="he-IL" smtClean="0"/>
              <a:t>י"ד/אדר/תשע"ז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CFD73-CA36-4A44-9049-B94EF7A36A08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8894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51E3-66AD-44B9-B847-FB5A766668AD}" type="datetimeFigureOut">
              <a:rPr lang="he-IL" smtClean="0"/>
              <a:t>י"ד/אדר/תשע"ז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CFD73-CA36-4A44-9049-B94EF7A36A08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7802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51E3-66AD-44B9-B847-FB5A766668AD}" type="datetimeFigureOut">
              <a:rPr lang="he-IL" smtClean="0"/>
              <a:t>י"ד/אדר/תשע"ז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CFD73-CA36-4A44-9049-B94EF7A36A08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122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51E3-66AD-44B9-B847-FB5A766668AD}" type="datetimeFigureOut">
              <a:rPr lang="he-IL" smtClean="0"/>
              <a:t>י"ד/אדר/תשע"ז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CFD73-CA36-4A44-9049-B94EF7A36A08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6071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51E3-66AD-44B9-B847-FB5A766668AD}" type="datetimeFigureOut">
              <a:rPr lang="he-IL" smtClean="0"/>
              <a:t>י"ד/אדר/תשע"ז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CFD73-CA36-4A44-9049-B94EF7A36A08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015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51E3-66AD-44B9-B847-FB5A766668AD}" type="datetimeFigureOut">
              <a:rPr lang="he-IL" smtClean="0"/>
              <a:t>י"ד/אדר/תשע"ז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CFD73-CA36-4A44-9049-B94EF7A36A08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5703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51E3-66AD-44B9-B847-FB5A766668AD}" type="datetimeFigureOut">
              <a:rPr lang="he-IL" smtClean="0"/>
              <a:t>י"ד/אדר/תשע"ז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CFD73-CA36-4A44-9049-B94EF7A36A08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433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351E3-66AD-44B9-B847-FB5A766668AD}" type="datetimeFigureOut">
              <a:rPr lang="he-IL" smtClean="0"/>
              <a:t>י"ד/אדר/תשע"ז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9CFD73-CA36-4A44-9049-B94EF7A36A08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087906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7238"/>
            <a:ext cx="9144000" cy="5341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מתי כספי - בלילות הקיץ החמים 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81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25" y="0"/>
            <a:ext cx="68881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3313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6300"/>
            <a:ext cx="9144000" cy="51038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215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063"/>
            <a:ext cx="9144000" cy="61102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4611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688"/>
            <a:ext cx="9144000" cy="67770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0746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863"/>
            <a:ext cx="9144000" cy="65166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300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1988"/>
            <a:ext cx="9144000" cy="5534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984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750"/>
            <a:ext cx="9144000" cy="60309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063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038"/>
            <a:ext cx="9144000" cy="6511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192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100"/>
            <a:ext cx="9144000" cy="6527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401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988"/>
            <a:ext cx="9144000" cy="6042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562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0"/>
            <a:ext cx="895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251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5" y="0"/>
            <a:ext cx="88963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015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3225"/>
            <a:ext cx="9144000" cy="6049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063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0"/>
            <a:ext cx="9144000" cy="6832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345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13" y="0"/>
            <a:ext cx="76977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856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3" y="0"/>
            <a:ext cx="89931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294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75" y="0"/>
            <a:ext cx="87550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053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0"/>
            <a:ext cx="85915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092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50"/>
            <a:ext cx="9144000" cy="6286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967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91360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088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813"/>
            <a:ext cx="9144000" cy="60467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419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3250"/>
            <a:ext cx="9144000" cy="56499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701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075" y="0"/>
            <a:ext cx="69262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826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50"/>
            <a:ext cx="9144000" cy="6743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92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388"/>
            <a:ext cx="9144000" cy="6499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795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8" y="0"/>
            <a:ext cx="90519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960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" y="0"/>
            <a:ext cx="79629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87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5" y="0"/>
            <a:ext cx="90995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389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813"/>
            <a:ext cx="9144000" cy="6556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148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240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7225"/>
            <a:ext cx="9144000" cy="5543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908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89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1925"/>
            <a:ext cx="9144000" cy="6534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933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888" y="0"/>
            <a:ext cx="688022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6488668"/>
            <a:ext cx="29979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/>
              <a:t>מתי כספי - בלילות הקיץ החמים</a:t>
            </a:r>
            <a:endParaRPr lang="he-I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77490"/>
            <a:ext cx="1547664" cy="231117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48185" y="8765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1026" name="Picture 2" descr="D:\Documents\PPSX gotovie\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564" y="5589240"/>
            <a:ext cx="1588436" cy="1268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610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5000">
        <p:circle/>
      </p:transition>
    </mc:Choice>
    <mc:Fallback xmlns="">
      <p:transition spd="slow" advClick="0" advTm="4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163" y="1139825"/>
            <a:ext cx="6492875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0" y="3730749"/>
            <a:ext cx="9121775" cy="92333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  <a:hlinkClick r:id="rId3" tooltip="Cliquez ici pour recevoir 1 pps par jour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en </a:t>
            </a: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cliquant ici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5960" y="2618759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  <a:hlinkClick r:id="rId4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39910" y="2151515"/>
            <a:ext cx="1819729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ln w="50800"/>
                <a:solidFill>
                  <a:schemeClr val="bg1">
                    <a:shade val="50000"/>
                  </a:schemeClr>
                </a:solidFill>
                <a:latin typeface="AR DARLING" panose="02000000000000000000" pitchFamily="2" charset="0"/>
                <a:cs typeface="+mn-cs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400000">
            <a:off x="2280138" y="1198649"/>
            <a:ext cx="4561498" cy="468386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5" y="939800"/>
            <a:ext cx="4699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15857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41</Words>
  <Application>Microsoft Office PowerPoint</Application>
  <PresentationFormat>Affichage à l'écran (4:3)</PresentationFormat>
  <Paragraphs>7</Paragraphs>
  <Slides>36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3" baseType="lpstr">
      <vt:lpstr>Andalus</vt:lpstr>
      <vt:lpstr>AR DARLING</vt:lpstr>
      <vt:lpstr>Arial</vt:lpstr>
      <vt:lpstr>Calibri</vt:lpstr>
      <vt:lpstr>Thickhead</vt:lpstr>
      <vt:lpstr>Times New Roman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ibolit</dc:creator>
  <cp:lastModifiedBy>   </cp:lastModifiedBy>
  <cp:revision>1</cp:revision>
  <dcterms:created xsi:type="dcterms:W3CDTF">2015-04-13T19:38:34Z</dcterms:created>
  <dcterms:modified xsi:type="dcterms:W3CDTF">2017-03-12T20:07:45Z</dcterms:modified>
</cp:coreProperties>
</file>