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slideLayouts/slideLayout14.xml" ContentType="application/vnd.openxmlformats-officedocument.presentationml.slideLayout+xml"/>
  <Override PartName="/ppt/theme/theme4.xml" ContentType="application/vnd.openxmlformats-officedocument.theme+xml"/>
  <Override PartName="/ppt/slideLayouts/slideLayout15.xml" ContentType="application/vnd.openxmlformats-officedocument.presentationml.slideLayout+xml"/>
  <Override PartName="/ppt/theme/theme5.xml" ContentType="application/vnd.openxmlformats-officedocument.theme+xml"/>
  <Override PartName="/ppt/slideLayouts/slideLayout16.xml" ContentType="application/vnd.openxmlformats-officedocument.presentationml.slideLayout+xml"/>
  <Override PartName="/ppt/theme/theme6.xml" ContentType="application/vnd.openxmlformats-officedocument.theme+xml"/>
  <Override PartName="/ppt/slideLayouts/slideLayout17.xml" ContentType="application/vnd.openxmlformats-officedocument.presentationml.slideLayout+xml"/>
  <Override PartName="/ppt/theme/theme7.xml" ContentType="application/vnd.openxmlformats-officedocument.theme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theme/theme9.xml" ContentType="application/vnd.openxmlformats-officedocument.theme+xml"/>
  <Override PartName="/ppt/slideLayouts/slideLayout20.xml" ContentType="application/vnd.openxmlformats-officedocument.presentationml.slideLayout+xml"/>
  <Override PartName="/ppt/theme/theme10.xml" ContentType="application/vnd.openxmlformats-officedocument.theme+xml"/>
  <Override PartName="/ppt/slideLayouts/slideLayout21.xml" ContentType="application/vnd.openxmlformats-officedocument.presentationml.slideLayout+xml"/>
  <Override PartName="/ppt/theme/theme11.xml" ContentType="application/vnd.openxmlformats-officedocument.theme+xml"/>
  <Override PartName="/ppt/slideLayouts/slideLayout22.xml" ContentType="application/vnd.openxmlformats-officedocument.presentationml.slideLayout+xml"/>
  <Override PartName="/ppt/theme/theme12.xml" ContentType="application/vnd.openxmlformats-officedocument.theme+xml"/>
  <Override PartName="/ppt/slideLayouts/slideLayout23.xml" ContentType="application/vnd.openxmlformats-officedocument.presentationml.slideLayout+xml"/>
  <Override PartName="/ppt/theme/theme13.xml" ContentType="application/vnd.openxmlformats-officedocument.theme+xml"/>
  <Override PartName="/ppt/slideLayouts/slideLayout24.xml" ContentType="application/vnd.openxmlformats-officedocument.presentationml.slideLayout+xml"/>
  <Override PartName="/ppt/theme/theme14.xml" ContentType="application/vnd.openxmlformats-officedocument.theme+xml"/>
  <Override PartName="/ppt/slideLayouts/slideLayout25.xml" ContentType="application/vnd.openxmlformats-officedocument.presentationml.slideLayout+xml"/>
  <Override PartName="/ppt/theme/theme15.xml" ContentType="application/vnd.openxmlformats-officedocument.theme+xml"/>
  <Override PartName="/ppt/slideLayouts/slideLayout26.xml" ContentType="application/vnd.openxmlformats-officedocument.presentationml.slideLayout+xml"/>
  <Override PartName="/ppt/theme/theme16.xml" ContentType="application/vnd.openxmlformats-officedocument.theme+xml"/>
  <Override PartName="/ppt/slideLayouts/slideLayout27.xml" ContentType="application/vnd.openxmlformats-officedocument.presentationml.slideLayout+xml"/>
  <Override PartName="/ppt/theme/theme17.xml" ContentType="application/vnd.openxmlformats-officedocument.theme+xml"/>
  <Override PartName="/ppt/slideLayouts/slideLayout28.xml" ContentType="application/vnd.openxmlformats-officedocument.presentationml.slideLayout+xml"/>
  <Override PartName="/ppt/theme/theme18.xml" ContentType="application/vnd.openxmlformats-officedocument.theme+xml"/>
  <Override PartName="/ppt/slideLayouts/slideLayout29.xml" ContentType="application/vnd.openxmlformats-officedocument.presentationml.slideLayout+xml"/>
  <Override PartName="/ppt/theme/theme19.xml" ContentType="application/vnd.openxmlformats-officedocument.theme+xml"/>
  <Override PartName="/ppt/slideLayouts/slideLayout30.xml" ContentType="application/vnd.openxmlformats-officedocument.presentationml.slideLayout+xml"/>
  <Override PartName="/ppt/theme/theme20.xml" ContentType="application/vnd.openxmlformats-officedocument.theme+xml"/>
  <Override PartName="/ppt/slideLayouts/slideLayout31.xml" ContentType="application/vnd.openxmlformats-officedocument.presentationml.slideLayout+xml"/>
  <Override PartName="/ppt/theme/theme21.xml" ContentType="application/vnd.openxmlformats-officedocument.theme+xml"/>
  <Override PartName="/ppt/slideLayouts/slideLayout32.xml" ContentType="application/vnd.openxmlformats-officedocument.presentationml.slideLayout+xml"/>
  <Override PartName="/ppt/theme/theme22.xml" ContentType="application/vnd.openxmlformats-officedocument.theme+xml"/>
  <Override PartName="/ppt/slideLayouts/slideLayout33.xml" ContentType="application/vnd.openxmlformats-officedocument.presentationml.slideLayout+xml"/>
  <Override PartName="/ppt/theme/theme23.xml" ContentType="application/vnd.openxmlformats-officedocument.theme+xml"/>
  <Override PartName="/ppt/slideLayouts/slideLayout34.xml" ContentType="application/vnd.openxmlformats-officedocument.presentationml.slideLayout+xml"/>
  <Override PartName="/ppt/theme/theme24.xml" ContentType="application/vnd.openxmlformats-officedocument.theme+xml"/>
  <Override PartName="/ppt/slideLayouts/slideLayout35.xml" ContentType="application/vnd.openxmlformats-officedocument.presentationml.slideLayout+xml"/>
  <Override PartName="/ppt/theme/theme25.xml" ContentType="application/vnd.openxmlformats-officedocument.theme+xml"/>
  <Override PartName="/ppt/slideLayouts/slideLayout36.xml" ContentType="application/vnd.openxmlformats-officedocument.presentationml.slideLayout+xml"/>
  <Override PartName="/ppt/theme/theme26.xml" ContentType="application/vnd.openxmlformats-officedocument.theme+xml"/>
  <Override PartName="/ppt/slideLayouts/slideLayout37.xml" ContentType="application/vnd.openxmlformats-officedocument.presentationml.slideLayout+xml"/>
  <Override PartName="/ppt/theme/theme27.xml" ContentType="application/vnd.openxmlformats-officedocument.theme+xml"/>
  <Override PartName="/ppt/slideLayouts/slideLayout38.xml" ContentType="application/vnd.openxmlformats-officedocument.presentationml.slideLayout+xml"/>
  <Override PartName="/ppt/theme/theme28.xml" ContentType="application/vnd.openxmlformats-officedocument.theme+xml"/>
  <Override PartName="/ppt/slideLayouts/slideLayout39.xml" ContentType="application/vnd.openxmlformats-officedocument.presentationml.slideLayout+xml"/>
  <Override PartName="/ppt/theme/theme29.xml" ContentType="application/vnd.openxmlformats-officedocument.theme+xml"/>
  <Override PartName="/ppt/slideLayouts/slideLayout40.xml" ContentType="application/vnd.openxmlformats-officedocument.presentationml.slideLayout+xml"/>
  <Override PartName="/ppt/theme/theme30.xml" ContentType="application/vnd.openxmlformats-officedocument.theme+xml"/>
  <Override PartName="/ppt/theme/theme31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68" r:id="rId6"/>
    <p:sldMasterId id="2147483670" r:id="rId7"/>
    <p:sldMasterId id="2147483672" r:id="rId8"/>
    <p:sldMasterId id="2147483674" r:id="rId9"/>
    <p:sldMasterId id="2147483676" r:id="rId10"/>
    <p:sldMasterId id="2147483678" r:id="rId11"/>
    <p:sldMasterId id="2147483680" r:id="rId12"/>
    <p:sldMasterId id="2147483682" r:id="rId13"/>
    <p:sldMasterId id="2147483684" r:id="rId14"/>
    <p:sldMasterId id="2147483686" r:id="rId15"/>
    <p:sldMasterId id="2147483688" r:id="rId16"/>
    <p:sldMasterId id="2147483690" r:id="rId17"/>
    <p:sldMasterId id="2147483692" r:id="rId18"/>
    <p:sldMasterId id="2147483694" r:id="rId19"/>
    <p:sldMasterId id="2147483696" r:id="rId20"/>
    <p:sldMasterId id="2147483698" r:id="rId21"/>
    <p:sldMasterId id="2147483700" r:id="rId22"/>
    <p:sldMasterId id="2147483702" r:id="rId23"/>
    <p:sldMasterId id="2147483704" r:id="rId24"/>
    <p:sldMasterId id="2147483706" r:id="rId25"/>
    <p:sldMasterId id="2147483708" r:id="rId26"/>
    <p:sldMasterId id="2147483710" r:id="rId27"/>
    <p:sldMasterId id="2147483712" r:id="rId28"/>
    <p:sldMasterId id="2147483714" r:id="rId29"/>
    <p:sldMasterId id="2147483716" r:id="rId30"/>
  </p:sldMasterIdLst>
  <p:notesMasterIdLst>
    <p:notesMasterId r:id="rId61"/>
  </p:notesMasterIdLst>
  <p:sldIdLst>
    <p:sldId id="257" r:id="rId31"/>
    <p:sldId id="258" r:id="rId32"/>
    <p:sldId id="259" r:id="rId33"/>
    <p:sldId id="260" r:id="rId34"/>
    <p:sldId id="261" r:id="rId35"/>
    <p:sldId id="262" r:id="rId36"/>
    <p:sldId id="263" r:id="rId37"/>
    <p:sldId id="264" r:id="rId38"/>
    <p:sldId id="265" r:id="rId39"/>
    <p:sldId id="266" r:id="rId40"/>
    <p:sldId id="267" r:id="rId41"/>
    <p:sldId id="268" r:id="rId42"/>
    <p:sldId id="269" r:id="rId43"/>
    <p:sldId id="270" r:id="rId44"/>
    <p:sldId id="271" r:id="rId45"/>
    <p:sldId id="272" r:id="rId46"/>
    <p:sldId id="273" r:id="rId47"/>
    <p:sldId id="274" r:id="rId48"/>
    <p:sldId id="275" r:id="rId49"/>
    <p:sldId id="276" r:id="rId50"/>
    <p:sldId id="277" r:id="rId51"/>
    <p:sldId id="278" r:id="rId52"/>
    <p:sldId id="279" r:id="rId53"/>
    <p:sldId id="280" r:id="rId54"/>
    <p:sldId id="281" r:id="rId55"/>
    <p:sldId id="282" r:id="rId56"/>
    <p:sldId id="283" r:id="rId57"/>
    <p:sldId id="284" r:id="rId58"/>
    <p:sldId id="285" r:id="rId59"/>
    <p:sldId id="256" r:id="rId6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I16pY7X5OCkHNI78+8gdQ==" hashData="8k6Zm9KJItk0NAhbpcNTU3IUyeI1UH+okjz0/xq9GqzbwtDR/XFb70Usd+xkEjBNO8KdcUcuVJMQVzsv7j4C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240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9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4.xml"/><Relationship Id="rId42" Type="http://schemas.openxmlformats.org/officeDocument/2006/relationships/slide" Target="slides/slide12.xml"/><Relationship Id="rId47" Type="http://schemas.openxmlformats.org/officeDocument/2006/relationships/slide" Target="slides/slide17.xml"/><Relationship Id="rId50" Type="http://schemas.openxmlformats.org/officeDocument/2006/relationships/slide" Target="slides/slide20.xml"/><Relationship Id="rId55" Type="http://schemas.openxmlformats.org/officeDocument/2006/relationships/slide" Target="slides/slide25.xml"/><Relationship Id="rId63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Master" Target="slideMasters/slideMaster29.xml"/><Relationship Id="rId41" Type="http://schemas.openxmlformats.org/officeDocument/2006/relationships/slide" Target="slides/slide11.xml"/><Relationship Id="rId54" Type="http://schemas.openxmlformats.org/officeDocument/2006/relationships/slide" Target="slides/slide24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2.xml"/><Relationship Id="rId37" Type="http://schemas.openxmlformats.org/officeDocument/2006/relationships/slide" Target="slides/slide7.xml"/><Relationship Id="rId40" Type="http://schemas.openxmlformats.org/officeDocument/2006/relationships/slide" Target="slides/slide10.xml"/><Relationship Id="rId45" Type="http://schemas.openxmlformats.org/officeDocument/2006/relationships/slide" Target="slides/slide15.xml"/><Relationship Id="rId53" Type="http://schemas.openxmlformats.org/officeDocument/2006/relationships/slide" Target="slides/slide23.xml"/><Relationship Id="rId58" Type="http://schemas.openxmlformats.org/officeDocument/2006/relationships/slide" Target="slides/slide28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" Target="slides/slide6.xml"/><Relationship Id="rId49" Type="http://schemas.openxmlformats.org/officeDocument/2006/relationships/slide" Target="slides/slide19.xml"/><Relationship Id="rId57" Type="http://schemas.openxmlformats.org/officeDocument/2006/relationships/slide" Target="slides/slide27.xml"/><Relationship Id="rId61" Type="http://schemas.openxmlformats.org/officeDocument/2006/relationships/notesMaster" Target="notesMasters/notesMaster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1.xml"/><Relationship Id="rId44" Type="http://schemas.openxmlformats.org/officeDocument/2006/relationships/slide" Target="slides/slide14.xml"/><Relationship Id="rId52" Type="http://schemas.openxmlformats.org/officeDocument/2006/relationships/slide" Target="slides/slide22.xml"/><Relationship Id="rId60" Type="http://schemas.openxmlformats.org/officeDocument/2006/relationships/slide" Target="slides/slide30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" Target="slides/slide5.xml"/><Relationship Id="rId43" Type="http://schemas.openxmlformats.org/officeDocument/2006/relationships/slide" Target="slides/slide13.xml"/><Relationship Id="rId48" Type="http://schemas.openxmlformats.org/officeDocument/2006/relationships/slide" Target="slides/slide18.xml"/><Relationship Id="rId56" Type="http://schemas.openxmlformats.org/officeDocument/2006/relationships/slide" Target="slides/slide26.xml"/><Relationship Id="rId64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3.xml"/><Relationship Id="rId38" Type="http://schemas.openxmlformats.org/officeDocument/2006/relationships/slide" Target="slides/slide8.xml"/><Relationship Id="rId46" Type="http://schemas.openxmlformats.org/officeDocument/2006/relationships/slide" Target="slides/slide16.xml"/><Relationship Id="rId59" Type="http://schemas.openxmlformats.org/officeDocument/2006/relationships/slide" Target="slides/slide2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BE6C39-74C3-48F1-9087-B6A0AB148706}" type="datetimeFigureOut">
              <a:rPr lang="fr-FR" smtClean="0"/>
              <a:t>03/12/2016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EBA57E-DA5D-4D2C-998C-B47DE7770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72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  <p:extLst>
      <p:ext uri="{BB962C8B-B14F-4D97-AF65-F5344CB8AC3E}">
        <p14:creationId xmlns:p14="http://schemas.microsoft.com/office/powerpoint/2010/main" val="31169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20B9-8064-490D-A52C-DA48C624FF07}" type="datetimeFigureOut">
              <a:rPr lang="fr-FR" smtClean="0"/>
              <a:t>03/12/2016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E1830-5F84-4CD9-8CA7-DBC2A4E146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5785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20B9-8064-490D-A52C-DA48C624FF07}" type="datetimeFigureOut">
              <a:rPr lang="fr-FR" smtClean="0"/>
              <a:t>03/12/2016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E1830-5F84-4CD9-8CA7-DBC2A4E146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254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20B9-8064-490D-A52C-DA48C624FF07}" type="datetimeFigureOut">
              <a:rPr lang="fr-FR" smtClean="0"/>
              <a:t>03/12/2016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E1830-5F84-4CD9-8CA7-DBC2A4E146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621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20B9-8064-490D-A52C-DA48C624FF07}" type="datetimeFigureOut">
              <a:rPr lang="fr-FR" smtClean="0"/>
              <a:t>03/12/2016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E1830-5F84-4CD9-8CA7-DBC2A4E146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700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20B9-8064-490D-A52C-DA48C624FF07}" type="datetimeFigureOut">
              <a:rPr lang="fr-FR" smtClean="0"/>
              <a:t>03/12/2016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E1830-5F84-4CD9-8CA7-DBC2A4E146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990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20B9-8064-490D-A52C-DA48C624FF07}" type="datetimeFigureOut">
              <a:rPr lang="fr-FR" smtClean="0"/>
              <a:t>03/12/2016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E1830-5F84-4CD9-8CA7-DBC2A4E146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749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20B9-8064-490D-A52C-DA48C624FF07}" type="datetimeFigureOut">
              <a:rPr lang="fr-FR" smtClean="0"/>
              <a:t>03/12/2016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E1830-5F84-4CD9-8CA7-DBC2A4E146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473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20B9-8064-490D-A52C-DA48C624FF07}" type="datetimeFigureOut">
              <a:rPr lang="fr-FR" smtClean="0"/>
              <a:t>03/12/2016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E1830-5F84-4CD9-8CA7-DBC2A4E146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5270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20B9-8064-490D-A52C-DA48C624FF07}" type="datetimeFigureOut">
              <a:rPr lang="fr-FR" smtClean="0"/>
              <a:t>03/12/2016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E1830-5F84-4CD9-8CA7-DBC2A4E146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791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20B9-8064-490D-A52C-DA48C624FF07}" type="datetimeFigureOut">
              <a:rPr lang="fr-FR" smtClean="0"/>
              <a:t>03/12/2016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E1830-5F84-4CD9-8CA7-DBC2A4E146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1006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F20B9-8064-490D-A52C-DA48C624FF07}" type="datetimeFigureOut">
              <a:rPr lang="fr-FR" smtClean="0"/>
              <a:t>03/12/2016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E1830-5F84-4CD9-8CA7-DBC2A4E146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74810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B8DF5-0C85-46EB-BE83-558E7668CE29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221360"/>
      </p:ext>
    </p:extLst>
  </p:cSld>
  <p:clrMapOvr>
    <a:masterClrMapping/>
  </p:clrMapOvr>
  <p:transition spd="slow" advTm="4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436755"/>
      </p:ext>
    </p:extLst>
  </p:cSld>
  <p:clrMapOvr>
    <a:masterClrMapping/>
  </p:clrMapOvr>
  <p:transition spd="slow" advTm="4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179429"/>
      </p:ext>
    </p:extLst>
  </p:cSld>
  <p:clrMapOvr>
    <a:masterClrMapping/>
  </p:clrMapOvr>
  <p:transition spd="slow" advTm="4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245153"/>
      </p:ext>
    </p:extLst>
  </p:cSld>
  <p:clrMapOvr>
    <a:masterClrMapping/>
  </p:clrMapOvr>
  <p:transition spd="slow" advTm="4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914596"/>
      </p:ext>
    </p:extLst>
  </p:cSld>
  <p:clrMapOvr>
    <a:masterClrMapping/>
  </p:clrMapOvr>
  <p:transition spd="slow" advTm="4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245972"/>
      </p:ext>
    </p:extLst>
  </p:cSld>
  <p:clrMapOvr>
    <a:masterClrMapping/>
  </p:clrMapOvr>
  <p:transition spd="slow" advTm="4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675953"/>
      </p:ext>
    </p:extLst>
  </p:cSld>
  <p:clrMapOvr>
    <a:masterClrMapping/>
  </p:clrMapOvr>
  <p:transition spd="slow" advTm="4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046053"/>
      </p:ext>
    </p:extLst>
  </p:cSld>
  <p:clrMapOvr>
    <a:masterClrMapping/>
  </p:clrMapOvr>
  <p:transition spd="slow" advTm="4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969397"/>
      </p:ext>
    </p:extLst>
  </p:cSld>
  <p:clrMapOvr>
    <a:masterClrMapping/>
  </p:clrMapOvr>
  <p:transition spd="slow" advTm="4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491242"/>
      </p:ext>
    </p:extLst>
  </p:cSld>
  <p:clrMapOvr>
    <a:masterClrMapping/>
  </p:clrMapOvr>
  <p:transition spd="slow" advTm="4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885102"/>
      </p:ext>
    </p:extLst>
  </p:cSld>
  <p:clrMapOvr>
    <a:masterClrMapping/>
  </p:clrMapOvr>
  <p:transition spd="slow" advTm="4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602347"/>
      </p:ext>
    </p:extLst>
  </p:cSld>
  <p:clrMapOvr>
    <a:masterClrMapping/>
  </p:clrMapOvr>
  <p:transition spd="slow" advTm="4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626328"/>
      </p:ext>
    </p:extLst>
  </p:cSld>
  <p:clrMapOvr>
    <a:masterClrMapping/>
  </p:clrMapOvr>
  <p:transition spd="slow" advTm="4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735576"/>
      </p:ext>
    </p:extLst>
  </p:cSld>
  <p:clrMapOvr>
    <a:masterClrMapping/>
  </p:clrMapOvr>
  <p:transition spd="slow" advTm="4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49557"/>
      </p:ext>
    </p:extLst>
  </p:cSld>
  <p:clrMapOvr>
    <a:masterClrMapping/>
  </p:clrMapOvr>
  <p:transition spd="slow" advTm="4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049086"/>
      </p:ext>
    </p:extLst>
  </p:cSld>
  <p:clrMapOvr>
    <a:masterClrMapping/>
  </p:clrMapOvr>
  <p:transition spd="slow" advTm="4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217035"/>
      </p:ext>
    </p:extLst>
  </p:cSld>
  <p:clrMapOvr>
    <a:masterClrMapping/>
  </p:clrMapOvr>
  <p:transition spd="slow" advTm="4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867620"/>
      </p:ext>
    </p:extLst>
  </p:cSld>
  <p:clrMapOvr>
    <a:masterClrMapping/>
  </p:clrMapOvr>
  <p:transition spd="slow" advTm="4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238015"/>
      </p:ext>
    </p:extLst>
  </p:cSld>
  <p:clrMapOvr>
    <a:masterClrMapping/>
  </p:clrMapOvr>
  <p:transition spd="slow" advTm="4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260337"/>
      </p:ext>
    </p:extLst>
  </p:cSld>
  <p:clrMapOvr>
    <a:masterClrMapping/>
  </p:clrMapOvr>
  <p:transition spd="slow" advTm="4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53650"/>
      </p:ext>
    </p:extLst>
  </p:cSld>
  <p:clrMapOvr>
    <a:masterClrMapping/>
  </p:clrMapOvr>
  <p:transition spd="slow" advTm="4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368078"/>
      </p:ext>
    </p:extLst>
  </p:cSld>
  <p:clrMapOvr>
    <a:masterClrMapping/>
  </p:clrMapOvr>
  <p:transition spd="slow" advTm="4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019024"/>
      </p:ext>
    </p:extLst>
  </p:cSld>
  <p:clrMapOvr>
    <a:masterClrMapping/>
  </p:clrMapOvr>
  <p:transition spd="slow" advTm="4000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720198"/>
      </p:ext>
    </p:extLst>
  </p:cSld>
  <p:clrMapOvr>
    <a:masterClrMapping/>
  </p:clrMapOvr>
  <p:transition spd="slow" advTm="4000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881024"/>
      </p:ext>
    </p:extLst>
  </p:cSld>
  <p:clrMapOvr>
    <a:masterClrMapping/>
  </p:clrMapOvr>
  <p:transition spd="slow" advTm="4000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157326"/>
      </p:ext>
    </p:extLst>
  </p:cSld>
  <p:clrMapOvr>
    <a:masterClrMapping/>
  </p:clrMapOvr>
  <p:transition spd="slow" advTm="4000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783141"/>
      </p:ext>
    </p:extLst>
  </p:cSld>
  <p:clrMapOvr>
    <a:masterClrMapping/>
  </p:clrMapOvr>
  <p:transition spd="slow" advTm="4000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827119"/>
      </p:ext>
    </p:extLst>
  </p:cSld>
  <p:clrMapOvr>
    <a:masterClrMapping/>
  </p:clrMapOvr>
  <p:transition spd="slow" advTm="4000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8E546-B77A-4AA0-A52F-827AA5FC9D47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697470"/>
      </p:ext>
    </p:extLst>
  </p:cSld>
  <p:clrMapOvr>
    <a:masterClrMapping/>
  </p:clrMapOvr>
  <p:transition spd="slow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_rels/slideMaster13.xml.rels><?xml version="1.0" encoding="UTF-8" standalone="yes"?>
<Relationships xmlns="http://schemas.openxmlformats.org/package/2006/relationships"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23.xml"/></Relationships>
</file>

<file path=ppt/slideMasters/_rels/slideMaster14.xml.rels><?xml version="1.0" encoding="UTF-8" standalone="yes"?>
<Relationships xmlns="http://schemas.openxmlformats.org/package/2006/relationships"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24.xml"/></Relationships>
</file>

<file path=ppt/slideMasters/_rels/slideMaster15.xml.rels><?xml version="1.0" encoding="UTF-8" standalone="yes"?>
<Relationships xmlns="http://schemas.openxmlformats.org/package/2006/relationships"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25.xml"/></Relationships>
</file>

<file path=ppt/slideMasters/_rels/slideMaster16.xml.rels><?xml version="1.0" encoding="UTF-8" standalone="yes"?>
<Relationships xmlns="http://schemas.openxmlformats.org/package/2006/relationships"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26.xml"/></Relationships>
</file>

<file path=ppt/slideMasters/_rels/slideMaster17.xml.rels><?xml version="1.0" encoding="UTF-8" standalone="yes"?>
<Relationships xmlns="http://schemas.openxmlformats.org/package/2006/relationships"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27.xml"/></Relationships>
</file>

<file path=ppt/slideMasters/_rels/slideMaster18.xml.rels><?xml version="1.0" encoding="UTF-8" standalone="yes"?>
<Relationships xmlns="http://schemas.openxmlformats.org/package/2006/relationships"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8.xml"/></Relationships>
</file>

<file path=ppt/slideMasters/_rels/slideMaster1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9.xml"/></Relationships>
</file>

<file path=ppt/slideMasters/_rels/slideMaster20.xml.rels><?xml version="1.0" encoding="UTF-8" standalone="yes"?>
<Relationships xmlns="http://schemas.openxmlformats.org/package/2006/relationships"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30.xml"/></Relationships>
</file>

<file path=ppt/slideMasters/_rels/slideMaster21.xml.rels><?xml version="1.0" encoding="UTF-8" standalone="yes"?>
<Relationships xmlns="http://schemas.openxmlformats.org/package/2006/relationships"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31.xml"/></Relationships>
</file>

<file path=ppt/slideMasters/_rels/slideMaster2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32.xml"/></Relationships>
</file>

<file path=ppt/slideMasters/_rels/slideMaster23.xml.rels><?xml version="1.0" encoding="UTF-8" standalone="yes"?>
<Relationships xmlns="http://schemas.openxmlformats.org/package/2006/relationships"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33.xml"/></Relationships>
</file>

<file path=ppt/slideMasters/_rels/slideMaster24.xml.rels><?xml version="1.0" encoding="UTF-8" standalone="yes"?>
<Relationships xmlns="http://schemas.openxmlformats.org/package/2006/relationships"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34.xml"/></Relationships>
</file>

<file path=ppt/slideMasters/_rels/slideMaster25.xml.rels><?xml version="1.0" encoding="UTF-8" standalone="yes"?>
<Relationships xmlns="http://schemas.openxmlformats.org/package/2006/relationships"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35.xml"/></Relationships>
</file>

<file path=ppt/slideMasters/_rels/slideMaster26.xml.rels><?xml version="1.0" encoding="UTF-8" standalone="yes"?>
<Relationships xmlns="http://schemas.openxmlformats.org/package/2006/relationships"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36.xml"/></Relationships>
</file>

<file path=ppt/slideMasters/_rels/slideMaster27.xml.rels><?xml version="1.0" encoding="UTF-8" standalone="yes"?>
<Relationships xmlns="http://schemas.openxmlformats.org/package/2006/relationships"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37.xml"/></Relationships>
</file>

<file path=ppt/slideMasters/_rels/slideMaster28.xml.rels><?xml version="1.0" encoding="UTF-8" standalone="yes"?>
<Relationships xmlns="http://schemas.openxmlformats.org/package/2006/relationships"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38.xml"/></Relationships>
</file>

<file path=ppt/slideMasters/_rels/slideMaster29.xml.rels><?xml version="1.0" encoding="UTF-8" standalone="yes"?>
<Relationships xmlns="http://schemas.openxmlformats.org/package/2006/relationships"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39.xml"/></Relationships>
</file>

<file path=ppt/slideMasters/_rels/slideMaster30.xml.rels><?xml version="1.0" encoding="UTF-8" standalone="yes"?>
<Relationships xmlns="http://schemas.openxmlformats.org/package/2006/relationships"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F20B9-8064-490D-A52C-DA48C624FF07}" type="datetimeFigureOut">
              <a:rPr lang="fr-FR" smtClean="0"/>
              <a:t>03/12/2016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E1830-5F84-4CD9-8CA7-DBC2A4E146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42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187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478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433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452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697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367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560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182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049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038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193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38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777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877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950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4216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062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22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358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825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00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416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10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462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885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169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458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044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1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en-US" altLang="fr-F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1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en-US" altLang="fr-F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E226C8-F72F-4B78-945B-BC61B47CC4BC}" type="slidenum">
              <a:rPr lang="fr-FR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329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ransition spd="slow" advTm="4000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10" Type="http://schemas.openxmlformats.org/officeDocument/2006/relationships/image" Target="../media/image7.gif"/><Relationship Id="rId4" Type="http://schemas.openxmlformats.org/officeDocument/2006/relationships/image" Target="../media/image1.jp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5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3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5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1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3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3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3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31.png"/><Relationship Id="rId7" Type="http://schemas.openxmlformats.org/officeDocument/2006/relationships/image" Target="../media/image63.gif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62.gif"/><Relationship Id="rId11" Type="http://schemas.openxmlformats.org/officeDocument/2006/relationships/image" Target="../media/image67.png"/><Relationship Id="rId5" Type="http://schemas.openxmlformats.org/officeDocument/2006/relationships/image" Target="../media/image51.gif"/><Relationship Id="rId10" Type="http://schemas.openxmlformats.org/officeDocument/2006/relationships/image" Target="../media/image66.png"/><Relationship Id="rId4" Type="http://schemas.openxmlformats.org/officeDocument/2006/relationships/image" Target="../media/image50.gif"/><Relationship Id="rId9" Type="http://schemas.openxmlformats.org/officeDocument/2006/relationships/image" Target="../media/image6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slideLayout" Target="../slideLayouts/slideLayout39.xml"/><Relationship Id="rId1" Type="http://schemas.openxmlformats.org/officeDocument/2006/relationships/tags" Target="../tags/tag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png"/><Relationship Id="rId7" Type="http://schemas.openxmlformats.org/officeDocument/2006/relationships/image" Target="../media/image7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Relationship Id="rId9" Type="http://schemas.openxmlformats.org/officeDocument/2006/relationships/image" Target="../media/image17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470151" y="134938"/>
            <a:ext cx="7218363" cy="55181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075" name="Groupe 2"/>
          <p:cNvGrpSpPr>
            <a:grpSpLocks/>
          </p:cNvGrpSpPr>
          <p:nvPr/>
        </p:nvGrpSpPr>
        <p:grpSpPr bwMode="auto">
          <a:xfrm>
            <a:off x="9933125" y="4657725"/>
            <a:ext cx="1335087" cy="1549400"/>
            <a:chOff x="7494126" y="4546600"/>
            <a:chExt cx="1335549" cy="1549400"/>
          </a:xfrm>
        </p:grpSpPr>
        <p:pic>
          <p:nvPicPr>
            <p:cNvPr id="3084" name="Picture 17" descr="1 Nouveau Avatar 2013 (2)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05750" y="4546600"/>
              <a:ext cx="923925" cy="1549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5" name="Image 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3920635">
              <a:off x="7360625" y="5156777"/>
              <a:ext cx="970264" cy="703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76" name="Picture 14" descr="titre 23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569" y="6111851"/>
            <a:ext cx="4324350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6" descr="titre31rr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2789" y="5978501"/>
            <a:ext cx="1685925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e 11"/>
          <p:cNvGrpSpPr>
            <a:grpSpLocks/>
          </p:cNvGrpSpPr>
          <p:nvPr/>
        </p:nvGrpSpPr>
        <p:grpSpPr bwMode="auto">
          <a:xfrm>
            <a:off x="2605088" y="4316414"/>
            <a:ext cx="6724650" cy="1417637"/>
            <a:chOff x="1664868" y="1807629"/>
            <a:chExt cx="6724993" cy="1417284"/>
          </a:xfrm>
        </p:grpSpPr>
        <p:sp>
          <p:nvSpPr>
            <p:cNvPr id="13" name="Forme libre 12"/>
            <p:cNvSpPr/>
            <p:nvPr/>
          </p:nvSpPr>
          <p:spPr>
            <a:xfrm>
              <a:off x="1664868" y="1807629"/>
              <a:ext cx="6724993" cy="1406175"/>
            </a:xfrm>
            <a:custGeom>
              <a:avLst/>
              <a:gdLst>
                <a:gd name="connsiteX0" fmla="*/ 193431 w 6724993"/>
                <a:gd name="connsiteY0" fmla="*/ 703384 h 1406769"/>
                <a:gd name="connsiteX1" fmla="*/ 193431 w 6724993"/>
                <a:gd name="connsiteY1" fmla="*/ 703384 h 1406769"/>
                <a:gd name="connsiteX2" fmla="*/ 228600 w 6724993"/>
                <a:gd name="connsiteY2" fmla="*/ 474784 h 1406769"/>
                <a:gd name="connsiteX3" fmla="*/ 316523 w 6724993"/>
                <a:gd name="connsiteY3" fmla="*/ 404446 h 1406769"/>
                <a:gd name="connsiteX4" fmla="*/ 422031 w 6724993"/>
                <a:gd name="connsiteY4" fmla="*/ 334107 h 1406769"/>
                <a:gd name="connsiteX5" fmla="*/ 474785 w 6724993"/>
                <a:gd name="connsiteY5" fmla="*/ 298938 h 1406769"/>
                <a:gd name="connsiteX6" fmla="*/ 580293 w 6724993"/>
                <a:gd name="connsiteY6" fmla="*/ 281353 h 1406769"/>
                <a:gd name="connsiteX7" fmla="*/ 633046 w 6724993"/>
                <a:gd name="connsiteY7" fmla="*/ 298938 h 1406769"/>
                <a:gd name="connsiteX8" fmla="*/ 650631 w 6724993"/>
                <a:gd name="connsiteY8" fmla="*/ 351692 h 1406769"/>
                <a:gd name="connsiteX9" fmla="*/ 773723 w 6724993"/>
                <a:gd name="connsiteY9" fmla="*/ 509953 h 1406769"/>
                <a:gd name="connsiteX10" fmla="*/ 808893 w 6724993"/>
                <a:gd name="connsiteY10" fmla="*/ 562707 h 1406769"/>
                <a:gd name="connsiteX11" fmla="*/ 896816 w 6724993"/>
                <a:gd name="connsiteY11" fmla="*/ 650630 h 1406769"/>
                <a:gd name="connsiteX12" fmla="*/ 931985 w 6724993"/>
                <a:gd name="connsiteY12" fmla="*/ 685800 h 1406769"/>
                <a:gd name="connsiteX13" fmla="*/ 984739 w 6724993"/>
                <a:gd name="connsiteY13" fmla="*/ 791307 h 1406769"/>
                <a:gd name="connsiteX14" fmla="*/ 1037493 w 6724993"/>
                <a:gd name="connsiteY14" fmla="*/ 808892 h 1406769"/>
                <a:gd name="connsiteX15" fmla="*/ 1055077 w 6724993"/>
                <a:gd name="connsiteY15" fmla="*/ 861646 h 1406769"/>
                <a:gd name="connsiteX16" fmla="*/ 1125416 w 6724993"/>
                <a:gd name="connsiteY16" fmla="*/ 949569 h 1406769"/>
                <a:gd name="connsiteX17" fmla="*/ 1195754 w 6724993"/>
                <a:gd name="connsiteY17" fmla="*/ 931984 h 1406769"/>
                <a:gd name="connsiteX18" fmla="*/ 1160585 w 6724993"/>
                <a:gd name="connsiteY18" fmla="*/ 562707 h 1406769"/>
                <a:gd name="connsiteX19" fmla="*/ 1178170 w 6724993"/>
                <a:gd name="connsiteY19" fmla="*/ 316523 h 1406769"/>
                <a:gd name="connsiteX20" fmla="*/ 1248508 w 6724993"/>
                <a:gd name="connsiteY20" fmla="*/ 211015 h 1406769"/>
                <a:gd name="connsiteX21" fmla="*/ 1283677 w 6724993"/>
                <a:gd name="connsiteY21" fmla="*/ 158261 h 1406769"/>
                <a:gd name="connsiteX22" fmla="*/ 1389185 w 6724993"/>
                <a:gd name="connsiteY22" fmla="*/ 105507 h 1406769"/>
                <a:gd name="connsiteX23" fmla="*/ 1582616 w 6724993"/>
                <a:gd name="connsiteY23" fmla="*/ 123092 h 1406769"/>
                <a:gd name="connsiteX24" fmla="*/ 1617785 w 6724993"/>
                <a:gd name="connsiteY24" fmla="*/ 175846 h 1406769"/>
                <a:gd name="connsiteX25" fmla="*/ 1670539 w 6724993"/>
                <a:gd name="connsiteY25" fmla="*/ 228600 h 1406769"/>
                <a:gd name="connsiteX26" fmla="*/ 1776046 w 6724993"/>
                <a:gd name="connsiteY26" fmla="*/ 140676 h 1406769"/>
                <a:gd name="connsiteX27" fmla="*/ 1934308 w 6724993"/>
                <a:gd name="connsiteY27" fmla="*/ 52753 h 1406769"/>
                <a:gd name="connsiteX28" fmla="*/ 2039816 w 6724993"/>
                <a:gd name="connsiteY28" fmla="*/ 87923 h 1406769"/>
                <a:gd name="connsiteX29" fmla="*/ 2057400 w 6724993"/>
                <a:gd name="connsiteY29" fmla="*/ 140676 h 1406769"/>
                <a:gd name="connsiteX30" fmla="*/ 2127739 w 6724993"/>
                <a:gd name="connsiteY30" fmla="*/ 228600 h 1406769"/>
                <a:gd name="connsiteX31" fmla="*/ 2215662 w 6724993"/>
                <a:gd name="connsiteY31" fmla="*/ 158261 h 1406769"/>
                <a:gd name="connsiteX32" fmla="*/ 2321170 w 6724993"/>
                <a:gd name="connsiteY32" fmla="*/ 87923 h 1406769"/>
                <a:gd name="connsiteX33" fmla="*/ 2356339 w 6724993"/>
                <a:gd name="connsiteY33" fmla="*/ 52753 h 1406769"/>
                <a:gd name="connsiteX34" fmla="*/ 2479431 w 6724993"/>
                <a:gd name="connsiteY34" fmla="*/ 70338 h 1406769"/>
                <a:gd name="connsiteX35" fmla="*/ 2497016 w 6724993"/>
                <a:gd name="connsiteY35" fmla="*/ 123092 h 1406769"/>
                <a:gd name="connsiteX36" fmla="*/ 2567354 w 6724993"/>
                <a:gd name="connsiteY36" fmla="*/ 228600 h 1406769"/>
                <a:gd name="connsiteX37" fmla="*/ 2584939 w 6724993"/>
                <a:gd name="connsiteY37" fmla="*/ 316523 h 1406769"/>
                <a:gd name="connsiteX38" fmla="*/ 2602523 w 6724993"/>
                <a:gd name="connsiteY38" fmla="*/ 597876 h 1406769"/>
                <a:gd name="connsiteX39" fmla="*/ 2725616 w 6724993"/>
                <a:gd name="connsiteY39" fmla="*/ 562707 h 1406769"/>
                <a:gd name="connsiteX40" fmla="*/ 2778370 w 6724993"/>
                <a:gd name="connsiteY40" fmla="*/ 492369 h 1406769"/>
                <a:gd name="connsiteX41" fmla="*/ 2831123 w 6724993"/>
                <a:gd name="connsiteY41" fmla="*/ 351692 h 1406769"/>
                <a:gd name="connsiteX42" fmla="*/ 2901462 w 6724993"/>
                <a:gd name="connsiteY42" fmla="*/ 281353 h 1406769"/>
                <a:gd name="connsiteX43" fmla="*/ 2989385 w 6724993"/>
                <a:gd name="connsiteY43" fmla="*/ 369276 h 1406769"/>
                <a:gd name="connsiteX44" fmla="*/ 3024554 w 6724993"/>
                <a:gd name="connsiteY44" fmla="*/ 509953 h 1406769"/>
                <a:gd name="connsiteX45" fmla="*/ 3094893 w 6724993"/>
                <a:gd name="connsiteY45" fmla="*/ 527538 h 1406769"/>
                <a:gd name="connsiteX46" fmla="*/ 3200400 w 6724993"/>
                <a:gd name="connsiteY46" fmla="*/ 457200 h 1406769"/>
                <a:gd name="connsiteX47" fmla="*/ 3217985 w 6724993"/>
                <a:gd name="connsiteY47" fmla="*/ 386861 h 1406769"/>
                <a:gd name="connsiteX48" fmla="*/ 3288323 w 6724993"/>
                <a:gd name="connsiteY48" fmla="*/ 334107 h 1406769"/>
                <a:gd name="connsiteX49" fmla="*/ 3305908 w 6724993"/>
                <a:gd name="connsiteY49" fmla="*/ 281353 h 1406769"/>
                <a:gd name="connsiteX50" fmla="*/ 3358662 w 6724993"/>
                <a:gd name="connsiteY50" fmla="*/ 298938 h 1406769"/>
                <a:gd name="connsiteX51" fmla="*/ 3376246 w 6724993"/>
                <a:gd name="connsiteY51" fmla="*/ 351692 h 1406769"/>
                <a:gd name="connsiteX52" fmla="*/ 3411416 w 6724993"/>
                <a:gd name="connsiteY52" fmla="*/ 404446 h 1406769"/>
                <a:gd name="connsiteX53" fmla="*/ 3587262 w 6724993"/>
                <a:gd name="connsiteY53" fmla="*/ 457200 h 1406769"/>
                <a:gd name="connsiteX54" fmla="*/ 3886200 w 6724993"/>
                <a:gd name="connsiteY54" fmla="*/ 439615 h 1406769"/>
                <a:gd name="connsiteX55" fmla="*/ 3903785 w 6724993"/>
                <a:gd name="connsiteY55" fmla="*/ 386861 h 1406769"/>
                <a:gd name="connsiteX56" fmla="*/ 3868616 w 6724993"/>
                <a:gd name="connsiteY56" fmla="*/ 334107 h 1406769"/>
                <a:gd name="connsiteX57" fmla="*/ 3921370 w 6724993"/>
                <a:gd name="connsiteY57" fmla="*/ 123092 h 1406769"/>
                <a:gd name="connsiteX58" fmla="*/ 3974123 w 6724993"/>
                <a:gd name="connsiteY58" fmla="*/ 105507 h 1406769"/>
                <a:gd name="connsiteX59" fmla="*/ 4097216 w 6724993"/>
                <a:gd name="connsiteY59" fmla="*/ 123092 h 1406769"/>
                <a:gd name="connsiteX60" fmla="*/ 4167554 w 6724993"/>
                <a:gd name="connsiteY60" fmla="*/ 228600 h 1406769"/>
                <a:gd name="connsiteX61" fmla="*/ 4237893 w 6724993"/>
                <a:gd name="connsiteY61" fmla="*/ 263769 h 1406769"/>
                <a:gd name="connsiteX62" fmla="*/ 4290646 w 6724993"/>
                <a:gd name="connsiteY62" fmla="*/ 140676 h 1406769"/>
                <a:gd name="connsiteX63" fmla="*/ 4325816 w 6724993"/>
                <a:gd name="connsiteY63" fmla="*/ 105507 h 1406769"/>
                <a:gd name="connsiteX64" fmla="*/ 4484077 w 6724993"/>
                <a:gd name="connsiteY64" fmla="*/ 70338 h 1406769"/>
                <a:gd name="connsiteX65" fmla="*/ 4659923 w 6724993"/>
                <a:gd name="connsiteY65" fmla="*/ 87923 h 1406769"/>
                <a:gd name="connsiteX66" fmla="*/ 4730262 w 6724993"/>
                <a:gd name="connsiteY66" fmla="*/ 246184 h 1406769"/>
                <a:gd name="connsiteX67" fmla="*/ 4818185 w 6724993"/>
                <a:gd name="connsiteY67" fmla="*/ 140676 h 1406769"/>
                <a:gd name="connsiteX68" fmla="*/ 4958862 w 6724993"/>
                <a:gd name="connsiteY68" fmla="*/ 0 h 1406769"/>
                <a:gd name="connsiteX69" fmla="*/ 5011616 w 6724993"/>
                <a:gd name="connsiteY69" fmla="*/ 35169 h 1406769"/>
                <a:gd name="connsiteX70" fmla="*/ 5046785 w 6724993"/>
                <a:gd name="connsiteY70" fmla="*/ 140676 h 1406769"/>
                <a:gd name="connsiteX71" fmla="*/ 5081954 w 6724993"/>
                <a:gd name="connsiteY71" fmla="*/ 263769 h 1406769"/>
                <a:gd name="connsiteX72" fmla="*/ 5187462 w 6724993"/>
                <a:gd name="connsiteY72" fmla="*/ 228600 h 1406769"/>
                <a:gd name="connsiteX73" fmla="*/ 5328139 w 6724993"/>
                <a:gd name="connsiteY73" fmla="*/ 140676 h 1406769"/>
                <a:gd name="connsiteX74" fmla="*/ 5380893 w 6724993"/>
                <a:gd name="connsiteY74" fmla="*/ 580292 h 1406769"/>
                <a:gd name="connsiteX75" fmla="*/ 5503985 w 6724993"/>
                <a:gd name="connsiteY75" fmla="*/ 562707 h 1406769"/>
                <a:gd name="connsiteX76" fmla="*/ 5556739 w 6724993"/>
                <a:gd name="connsiteY76" fmla="*/ 527538 h 1406769"/>
                <a:gd name="connsiteX77" fmla="*/ 5591908 w 6724993"/>
                <a:gd name="connsiteY77" fmla="*/ 474784 h 1406769"/>
                <a:gd name="connsiteX78" fmla="*/ 5644662 w 6724993"/>
                <a:gd name="connsiteY78" fmla="*/ 422030 h 1406769"/>
                <a:gd name="connsiteX79" fmla="*/ 5679831 w 6724993"/>
                <a:gd name="connsiteY79" fmla="*/ 457200 h 1406769"/>
                <a:gd name="connsiteX80" fmla="*/ 5873262 w 6724993"/>
                <a:gd name="connsiteY80" fmla="*/ 439615 h 1406769"/>
                <a:gd name="connsiteX81" fmla="*/ 5926016 w 6724993"/>
                <a:gd name="connsiteY81" fmla="*/ 422030 h 1406769"/>
                <a:gd name="connsiteX82" fmla="*/ 6066693 w 6724993"/>
                <a:gd name="connsiteY82" fmla="*/ 369276 h 1406769"/>
                <a:gd name="connsiteX83" fmla="*/ 6154616 w 6724993"/>
                <a:gd name="connsiteY83" fmla="*/ 386861 h 1406769"/>
                <a:gd name="connsiteX84" fmla="*/ 6207370 w 6724993"/>
                <a:gd name="connsiteY84" fmla="*/ 404446 h 1406769"/>
                <a:gd name="connsiteX85" fmla="*/ 6506308 w 6724993"/>
                <a:gd name="connsiteY85" fmla="*/ 422030 h 1406769"/>
                <a:gd name="connsiteX86" fmla="*/ 6576646 w 6724993"/>
                <a:gd name="connsiteY86" fmla="*/ 509953 h 1406769"/>
                <a:gd name="connsiteX87" fmla="*/ 6664570 w 6724993"/>
                <a:gd name="connsiteY87" fmla="*/ 580292 h 1406769"/>
                <a:gd name="connsiteX88" fmla="*/ 6682154 w 6724993"/>
                <a:gd name="connsiteY88" fmla="*/ 1019907 h 1406769"/>
                <a:gd name="connsiteX89" fmla="*/ 6629400 w 6724993"/>
                <a:gd name="connsiteY89" fmla="*/ 1143000 h 1406769"/>
                <a:gd name="connsiteX90" fmla="*/ 6559062 w 6724993"/>
                <a:gd name="connsiteY90" fmla="*/ 1195753 h 1406769"/>
                <a:gd name="connsiteX91" fmla="*/ 6506308 w 6724993"/>
                <a:gd name="connsiteY91" fmla="*/ 1230923 h 1406769"/>
                <a:gd name="connsiteX92" fmla="*/ 6312877 w 6724993"/>
                <a:gd name="connsiteY92" fmla="*/ 1301261 h 1406769"/>
                <a:gd name="connsiteX93" fmla="*/ 6154616 w 6724993"/>
                <a:gd name="connsiteY93" fmla="*/ 1371600 h 1406769"/>
                <a:gd name="connsiteX94" fmla="*/ 5926016 w 6724993"/>
                <a:gd name="connsiteY94" fmla="*/ 1389184 h 1406769"/>
                <a:gd name="connsiteX95" fmla="*/ 5521570 w 6724993"/>
                <a:gd name="connsiteY95" fmla="*/ 1371600 h 1406769"/>
                <a:gd name="connsiteX96" fmla="*/ 5468816 w 6724993"/>
                <a:gd name="connsiteY96" fmla="*/ 1336430 h 1406769"/>
                <a:gd name="connsiteX97" fmla="*/ 5310554 w 6724993"/>
                <a:gd name="connsiteY97" fmla="*/ 1318846 h 1406769"/>
                <a:gd name="connsiteX98" fmla="*/ 5205046 w 6724993"/>
                <a:gd name="connsiteY98" fmla="*/ 1301261 h 1406769"/>
                <a:gd name="connsiteX99" fmla="*/ 4888523 w 6724993"/>
                <a:gd name="connsiteY99" fmla="*/ 1318846 h 1406769"/>
                <a:gd name="connsiteX100" fmla="*/ 4835770 w 6724993"/>
                <a:gd name="connsiteY100" fmla="*/ 1371600 h 1406769"/>
                <a:gd name="connsiteX101" fmla="*/ 4747846 w 6724993"/>
                <a:gd name="connsiteY101" fmla="*/ 1389184 h 1406769"/>
                <a:gd name="connsiteX102" fmla="*/ 4325816 w 6724993"/>
                <a:gd name="connsiteY102" fmla="*/ 1336430 h 1406769"/>
                <a:gd name="connsiteX103" fmla="*/ 3868616 w 6724993"/>
                <a:gd name="connsiteY103" fmla="*/ 1318846 h 1406769"/>
                <a:gd name="connsiteX104" fmla="*/ 3833446 w 6724993"/>
                <a:gd name="connsiteY104" fmla="*/ 1283676 h 1406769"/>
                <a:gd name="connsiteX105" fmla="*/ 3516923 w 6724993"/>
                <a:gd name="connsiteY105" fmla="*/ 1283676 h 1406769"/>
                <a:gd name="connsiteX106" fmla="*/ 3481754 w 6724993"/>
                <a:gd name="connsiteY106" fmla="*/ 1318846 h 1406769"/>
                <a:gd name="connsiteX107" fmla="*/ 3429000 w 6724993"/>
                <a:gd name="connsiteY107" fmla="*/ 1336430 h 1406769"/>
                <a:gd name="connsiteX108" fmla="*/ 2672862 w 6724993"/>
                <a:gd name="connsiteY108" fmla="*/ 1318846 h 1406769"/>
                <a:gd name="connsiteX109" fmla="*/ 2286000 w 6724993"/>
                <a:gd name="connsiteY109" fmla="*/ 1336430 h 1406769"/>
                <a:gd name="connsiteX110" fmla="*/ 2233246 w 6724993"/>
                <a:gd name="connsiteY110" fmla="*/ 1354015 h 1406769"/>
                <a:gd name="connsiteX111" fmla="*/ 2162908 w 6724993"/>
                <a:gd name="connsiteY111" fmla="*/ 1371600 h 1406769"/>
                <a:gd name="connsiteX112" fmla="*/ 1758462 w 6724993"/>
                <a:gd name="connsiteY112" fmla="*/ 1354015 h 1406769"/>
                <a:gd name="connsiteX113" fmla="*/ 1617785 w 6724993"/>
                <a:gd name="connsiteY113" fmla="*/ 1283676 h 1406769"/>
                <a:gd name="connsiteX114" fmla="*/ 1494693 w 6724993"/>
                <a:gd name="connsiteY114" fmla="*/ 1248507 h 1406769"/>
                <a:gd name="connsiteX115" fmla="*/ 1459523 w 6724993"/>
                <a:gd name="connsiteY115" fmla="*/ 1213338 h 1406769"/>
                <a:gd name="connsiteX116" fmla="*/ 1354016 w 6724993"/>
                <a:gd name="connsiteY116" fmla="*/ 1143000 h 1406769"/>
                <a:gd name="connsiteX117" fmla="*/ 1266093 w 6724993"/>
                <a:gd name="connsiteY117" fmla="*/ 1072661 h 1406769"/>
                <a:gd name="connsiteX118" fmla="*/ 1090246 w 6724993"/>
                <a:gd name="connsiteY118" fmla="*/ 1107830 h 1406769"/>
                <a:gd name="connsiteX119" fmla="*/ 1037493 w 6724993"/>
                <a:gd name="connsiteY119" fmla="*/ 1143000 h 1406769"/>
                <a:gd name="connsiteX120" fmla="*/ 949570 w 6724993"/>
                <a:gd name="connsiteY120" fmla="*/ 1230923 h 1406769"/>
                <a:gd name="connsiteX121" fmla="*/ 879231 w 6724993"/>
                <a:gd name="connsiteY121" fmla="*/ 1266092 h 1406769"/>
                <a:gd name="connsiteX122" fmla="*/ 844062 w 6724993"/>
                <a:gd name="connsiteY122" fmla="*/ 1336430 h 1406769"/>
                <a:gd name="connsiteX123" fmla="*/ 756139 w 6724993"/>
                <a:gd name="connsiteY123" fmla="*/ 1406769 h 1406769"/>
                <a:gd name="connsiteX124" fmla="*/ 87923 w 6724993"/>
                <a:gd name="connsiteY124" fmla="*/ 1389184 h 1406769"/>
                <a:gd name="connsiteX125" fmla="*/ 0 w 6724993"/>
                <a:gd name="connsiteY125" fmla="*/ 1318846 h 1406769"/>
                <a:gd name="connsiteX126" fmla="*/ 17585 w 6724993"/>
                <a:gd name="connsiteY126" fmla="*/ 896815 h 1406769"/>
                <a:gd name="connsiteX127" fmla="*/ 105508 w 6724993"/>
                <a:gd name="connsiteY127" fmla="*/ 791307 h 1406769"/>
                <a:gd name="connsiteX128" fmla="*/ 140677 w 6724993"/>
                <a:gd name="connsiteY128" fmla="*/ 738553 h 1406769"/>
                <a:gd name="connsiteX129" fmla="*/ 228600 w 6724993"/>
                <a:gd name="connsiteY129" fmla="*/ 650630 h 1406769"/>
                <a:gd name="connsiteX130" fmla="*/ 263770 w 6724993"/>
                <a:gd name="connsiteY130" fmla="*/ 580292 h 1406769"/>
                <a:gd name="connsiteX131" fmla="*/ 246185 w 6724993"/>
                <a:gd name="connsiteY131" fmla="*/ 615461 h 1406769"/>
                <a:gd name="connsiteX132" fmla="*/ 281354 w 6724993"/>
                <a:gd name="connsiteY132" fmla="*/ 439615 h 1406769"/>
                <a:gd name="connsiteX133" fmla="*/ 228600 w 6724993"/>
                <a:gd name="connsiteY133" fmla="*/ 492369 h 1406769"/>
                <a:gd name="connsiteX134" fmla="*/ 211016 w 6724993"/>
                <a:gd name="connsiteY134" fmla="*/ 615461 h 1406769"/>
                <a:gd name="connsiteX135" fmla="*/ 263770 w 6724993"/>
                <a:gd name="connsiteY135" fmla="*/ 597876 h 1406769"/>
                <a:gd name="connsiteX136" fmla="*/ 298939 w 6724993"/>
                <a:gd name="connsiteY136" fmla="*/ 545123 h 1406769"/>
                <a:gd name="connsiteX137" fmla="*/ 316523 w 6724993"/>
                <a:gd name="connsiteY137" fmla="*/ 492369 h 1406769"/>
                <a:gd name="connsiteX138" fmla="*/ 263770 w 6724993"/>
                <a:gd name="connsiteY138" fmla="*/ 527538 h 1406769"/>
                <a:gd name="connsiteX139" fmla="*/ 158262 w 6724993"/>
                <a:gd name="connsiteY139" fmla="*/ 615461 h 1406769"/>
                <a:gd name="connsiteX140" fmla="*/ 123093 w 6724993"/>
                <a:gd name="connsiteY140" fmla="*/ 562707 h 1406769"/>
                <a:gd name="connsiteX141" fmla="*/ 246185 w 6724993"/>
                <a:gd name="connsiteY141" fmla="*/ 492369 h 1406769"/>
                <a:gd name="connsiteX142" fmla="*/ 281354 w 6724993"/>
                <a:gd name="connsiteY142" fmla="*/ 597876 h 1406769"/>
                <a:gd name="connsiteX143" fmla="*/ 316523 w 6724993"/>
                <a:gd name="connsiteY143" fmla="*/ 474784 h 1406769"/>
                <a:gd name="connsiteX144" fmla="*/ 211016 w 6724993"/>
                <a:gd name="connsiteY144" fmla="*/ 492369 h 14067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</a:cxnLst>
              <a:rect l="l" t="t" r="r" b="b"/>
              <a:pathLst>
                <a:path w="6724993" h="1406769">
                  <a:moveTo>
                    <a:pt x="193431" y="703384"/>
                  </a:moveTo>
                  <a:lnTo>
                    <a:pt x="193431" y="703384"/>
                  </a:lnTo>
                  <a:cubicBezTo>
                    <a:pt x="194445" y="693243"/>
                    <a:pt x="198183" y="525479"/>
                    <a:pt x="228600" y="474784"/>
                  </a:cubicBezTo>
                  <a:cubicBezTo>
                    <a:pt x="248195" y="442126"/>
                    <a:pt x="288879" y="426561"/>
                    <a:pt x="316523" y="404446"/>
                  </a:cubicBezTo>
                  <a:cubicBezTo>
                    <a:pt x="434050" y="310424"/>
                    <a:pt x="235957" y="440434"/>
                    <a:pt x="422031" y="334107"/>
                  </a:cubicBezTo>
                  <a:cubicBezTo>
                    <a:pt x="440381" y="323622"/>
                    <a:pt x="454735" y="305621"/>
                    <a:pt x="474785" y="298938"/>
                  </a:cubicBezTo>
                  <a:cubicBezTo>
                    <a:pt x="508610" y="287663"/>
                    <a:pt x="545124" y="287215"/>
                    <a:pt x="580293" y="281353"/>
                  </a:cubicBezTo>
                  <a:cubicBezTo>
                    <a:pt x="597877" y="287215"/>
                    <a:pt x="619939" y="285831"/>
                    <a:pt x="633046" y="298938"/>
                  </a:cubicBezTo>
                  <a:cubicBezTo>
                    <a:pt x="646153" y="312045"/>
                    <a:pt x="641629" y="335489"/>
                    <a:pt x="650631" y="351692"/>
                  </a:cubicBezTo>
                  <a:cubicBezTo>
                    <a:pt x="739519" y="511689"/>
                    <a:pt x="688284" y="407427"/>
                    <a:pt x="773723" y="509953"/>
                  </a:cubicBezTo>
                  <a:cubicBezTo>
                    <a:pt x="787253" y="526189"/>
                    <a:pt x="794976" y="546802"/>
                    <a:pt x="808893" y="562707"/>
                  </a:cubicBezTo>
                  <a:cubicBezTo>
                    <a:pt x="836186" y="593899"/>
                    <a:pt x="867508" y="621322"/>
                    <a:pt x="896816" y="650630"/>
                  </a:cubicBezTo>
                  <a:lnTo>
                    <a:pt x="931985" y="685800"/>
                  </a:lnTo>
                  <a:cubicBezTo>
                    <a:pt x="943569" y="720551"/>
                    <a:pt x="953751" y="766516"/>
                    <a:pt x="984739" y="791307"/>
                  </a:cubicBezTo>
                  <a:cubicBezTo>
                    <a:pt x="999213" y="802886"/>
                    <a:pt x="1019908" y="803030"/>
                    <a:pt x="1037493" y="808892"/>
                  </a:cubicBezTo>
                  <a:cubicBezTo>
                    <a:pt x="1043354" y="826477"/>
                    <a:pt x="1043498" y="847172"/>
                    <a:pt x="1055077" y="861646"/>
                  </a:cubicBezTo>
                  <a:cubicBezTo>
                    <a:pt x="1145981" y="975276"/>
                    <a:pt x="1081215" y="816968"/>
                    <a:pt x="1125416" y="949569"/>
                  </a:cubicBezTo>
                  <a:cubicBezTo>
                    <a:pt x="1148862" y="943707"/>
                    <a:pt x="1191014" y="955682"/>
                    <a:pt x="1195754" y="931984"/>
                  </a:cubicBezTo>
                  <a:cubicBezTo>
                    <a:pt x="1207735" y="872079"/>
                    <a:pt x="1173423" y="652568"/>
                    <a:pt x="1160585" y="562707"/>
                  </a:cubicBezTo>
                  <a:cubicBezTo>
                    <a:pt x="1166447" y="480646"/>
                    <a:pt x="1168557" y="398230"/>
                    <a:pt x="1178170" y="316523"/>
                  </a:cubicBezTo>
                  <a:cubicBezTo>
                    <a:pt x="1185790" y="251752"/>
                    <a:pt x="1206566" y="261346"/>
                    <a:pt x="1248508" y="211015"/>
                  </a:cubicBezTo>
                  <a:cubicBezTo>
                    <a:pt x="1262038" y="194779"/>
                    <a:pt x="1268733" y="173205"/>
                    <a:pt x="1283677" y="158261"/>
                  </a:cubicBezTo>
                  <a:cubicBezTo>
                    <a:pt x="1317764" y="124174"/>
                    <a:pt x="1346280" y="119809"/>
                    <a:pt x="1389185" y="105507"/>
                  </a:cubicBezTo>
                  <a:cubicBezTo>
                    <a:pt x="1453662" y="111369"/>
                    <a:pt x="1520736" y="104052"/>
                    <a:pt x="1582616" y="123092"/>
                  </a:cubicBezTo>
                  <a:cubicBezTo>
                    <a:pt x="1602815" y="129307"/>
                    <a:pt x="1604255" y="159610"/>
                    <a:pt x="1617785" y="175846"/>
                  </a:cubicBezTo>
                  <a:cubicBezTo>
                    <a:pt x="1633705" y="194951"/>
                    <a:pt x="1652954" y="211015"/>
                    <a:pt x="1670539" y="228600"/>
                  </a:cubicBezTo>
                  <a:cubicBezTo>
                    <a:pt x="1859071" y="102910"/>
                    <a:pt x="1572929" y="298656"/>
                    <a:pt x="1776046" y="140676"/>
                  </a:cubicBezTo>
                  <a:cubicBezTo>
                    <a:pt x="1866742" y="70135"/>
                    <a:pt x="1854714" y="79285"/>
                    <a:pt x="1934308" y="52753"/>
                  </a:cubicBezTo>
                  <a:cubicBezTo>
                    <a:pt x="1969477" y="64476"/>
                    <a:pt x="2028093" y="52754"/>
                    <a:pt x="2039816" y="87923"/>
                  </a:cubicBezTo>
                  <a:cubicBezTo>
                    <a:pt x="2045677" y="105507"/>
                    <a:pt x="2049111" y="124097"/>
                    <a:pt x="2057400" y="140676"/>
                  </a:cubicBezTo>
                  <a:cubicBezTo>
                    <a:pt x="2079582" y="185039"/>
                    <a:pt x="2095029" y="195889"/>
                    <a:pt x="2127739" y="228600"/>
                  </a:cubicBezTo>
                  <a:cubicBezTo>
                    <a:pt x="2303772" y="184590"/>
                    <a:pt x="2123161" y="250761"/>
                    <a:pt x="2215662" y="158261"/>
                  </a:cubicBezTo>
                  <a:cubicBezTo>
                    <a:pt x="2245550" y="128373"/>
                    <a:pt x="2291282" y="117812"/>
                    <a:pt x="2321170" y="87923"/>
                  </a:cubicBezTo>
                  <a:lnTo>
                    <a:pt x="2356339" y="52753"/>
                  </a:lnTo>
                  <a:cubicBezTo>
                    <a:pt x="2397370" y="58615"/>
                    <a:pt x="2442360" y="51802"/>
                    <a:pt x="2479431" y="70338"/>
                  </a:cubicBezTo>
                  <a:cubicBezTo>
                    <a:pt x="2496010" y="78628"/>
                    <a:pt x="2488014" y="106889"/>
                    <a:pt x="2497016" y="123092"/>
                  </a:cubicBezTo>
                  <a:cubicBezTo>
                    <a:pt x="2517543" y="160041"/>
                    <a:pt x="2567354" y="228600"/>
                    <a:pt x="2567354" y="228600"/>
                  </a:cubicBezTo>
                  <a:cubicBezTo>
                    <a:pt x="2573216" y="257908"/>
                    <a:pt x="2582105" y="286770"/>
                    <a:pt x="2584939" y="316523"/>
                  </a:cubicBezTo>
                  <a:cubicBezTo>
                    <a:pt x="2593848" y="410067"/>
                    <a:pt x="2555902" y="516290"/>
                    <a:pt x="2602523" y="597876"/>
                  </a:cubicBezTo>
                  <a:cubicBezTo>
                    <a:pt x="2623695" y="634926"/>
                    <a:pt x="2684585" y="574430"/>
                    <a:pt x="2725616" y="562707"/>
                  </a:cubicBezTo>
                  <a:cubicBezTo>
                    <a:pt x="2743201" y="539261"/>
                    <a:pt x="2766467" y="519151"/>
                    <a:pt x="2778370" y="492369"/>
                  </a:cubicBezTo>
                  <a:cubicBezTo>
                    <a:pt x="2832741" y="370035"/>
                    <a:pt x="2756294" y="438993"/>
                    <a:pt x="2831123" y="351692"/>
                  </a:cubicBezTo>
                  <a:cubicBezTo>
                    <a:pt x="2852702" y="326516"/>
                    <a:pt x="2901462" y="281353"/>
                    <a:pt x="2901462" y="281353"/>
                  </a:cubicBezTo>
                  <a:cubicBezTo>
                    <a:pt x="2943664" y="309488"/>
                    <a:pt x="2970629" y="317696"/>
                    <a:pt x="2989385" y="369276"/>
                  </a:cubicBezTo>
                  <a:cubicBezTo>
                    <a:pt x="3005903" y="414701"/>
                    <a:pt x="2997742" y="469735"/>
                    <a:pt x="3024554" y="509953"/>
                  </a:cubicBezTo>
                  <a:cubicBezTo>
                    <a:pt x="3037960" y="530062"/>
                    <a:pt x="3071447" y="521676"/>
                    <a:pt x="3094893" y="527538"/>
                  </a:cubicBezTo>
                  <a:cubicBezTo>
                    <a:pt x="3145249" y="510752"/>
                    <a:pt x="3169408" y="511436"/>
                    <a:pt x="3200400" y="457200"/>
                  </a:cubicBezTo>
                  <a:cubicBezTo>
                    <a:pt x="3212391" y="436216"/>
                    <a:pt x="3203938" y="406527"/>
                    <a:pt x="3217985" y="386861"/>
                  </a:cubicBezTo>
                  <a:cubicBezTo>
                    <a:pt x="3235020" y="363012"/>
                    <a:pt x="3264877" y="351692"/>
                    <a:pt x="3288323" y="334107"/>
                  </a:cubicBezTo>
                  <a:cubicBezTo>
                    <a:pt x="3294185" y="316522"/>
                    <a:pt x="3289329" y="289642"/>
                    <a:pt x="3305908" y="281353"/>
                  </a:cubicBezTo>
                  <a:cubicBezTo>
                    <a:pt x="3322487" y="273064"/>
                    <a:pt x="3345555" y="285831"/>
                    <a:pt x="3358662" y="298938"/>
                  </a:cubicBezTo>
                  <a:cubicBezTo>
                    <a:pt x="3371769" y="312045"/>
                    <a:pt x="3367957" y="335113"/>
                    <a:pt x="3376246" y="351692"/>
                  </a:cubicBezTo>
                  <a:cubicBezTo>
                    <a:pt x="3385698" y="370595"/>
                    <a:pt x="3396472" y="389502"/>
                    <a:pt x="3411416" y="404446"/>
                  </a:cubicBezTo>
                  <a:cubicBezTo>
                    <a:pt x="3464729" y="457759"/>
                    <a:pt x="3509784" y="446131"/>
                    <a:pt x="3587262" y="457200"/>
                  </a:cubicBezTo>
                  <a:cubicBezTo>
                    <a:pt x="3686908" y="451338"/>
                    <a:pt x="3788759" y="461269"/>
                    <a:pt x="3886200" y="439615"/>
                  </a:cubicBezTo>
                  <a:cubicBezTo>
                    <a:pt x="3904295" y="435594"/>
                    <a:pt x="3906832" y="405145"/>
                    <a:pt x="3903785" y="386861"/>
                  </a:cubicBezTo>
                  <a:cubicBezTo>
                    <a:pt x="3900311" y="366014"/>
                    <a:pt x="3880339" y="351692"/>
                    <a:pt x="3868616" y="334107"/>
                  </a:cubicBezTo>
                  <a:cubicBezTo>
                    <a:pt x="3874682" y="279508"/>
                    <a:pt x="3862272" y="170371"/>
                    <a:pt x="3921370" y="123092"/>
                  </a:cubicBezTo>
                  <a:cubicBezTo>
                    <a:pt x="3935844" y="111513"/>
                    <a:pt x="3956539" y="111369"/>
                    <a:pt x="3974123" y="105507"/>
                  </a:cubicBezTo>
                  <a:cubicBezTo>
                    <a:pt x="4015154" y="111369"/>
                    <a:pt x="4062248" y="100840"/>
                    <a:pt x="4097216" y="123092"/>
                  </a:cubicBezTo>
                  <a:cubicBezTo>
                    <a:pt x="4132876" y="145785"/>
                    <a:pt x="4129748" y="209697"/>
                    <a:pt x="4167554" y="228600"/>
                  </a:cubicBezTo>
                  <a:lnTo>
                    <a:pt x="4237893" y="263769"/>
                  </a:lnTo>
                  <a:cubicBezTo>
                    <a:pt x="4255553" y="193128"/>
                    <a:pt x="4246487" y="195874"/>
                    <a:pt x="4290646" y="140676"/>
                  </a:cubicBezTo>
                  <a:cubicBezTo>
                    <a:pt x="4301003" y="127730"/>
                    <a:pt x="4310235" y="111173"/>
                    <a:pt x="4325816" y="105507"/>
                  </a:cubicBezTo>
                  <a:cubicBezTo>
                    <a:pt x="4376603" y="87039"/>
                    <a:pt x="4431323" y="82061"/>
                    <a:pt x="4484077" y="70338"/>
                  </a:cubicBezTo>
                  <a:cubicBezTo>
                    <a:pt x="4542692" y="76200"/>
                    <a:pt x="4618269" y="46269"/>
                    <a:pt x="4659923" y="87923"/>
                  </a:cubicBezTo>
                  <a:cubicBezTo>
                    <a:pt x="4810497" y="238497"/>
                    <a:pt x="4580357" y="296153"/>
                    <a:pt x="4730262" y="246184"/>
                  </a:cubicBezTo>
                  <a:cubicBezTo>
                    <a:pt x="4759570" y="211015"/>
                    <a:pt x="4790272" y="176962"/>
                    <a:pt x="4818185" y="140676"/>
                  </a:cubicBezTo>
                  <a:cubicBezTo>
                    <a:pt x="4927091" y="-902"/>
                    <a:pt x="4854519" y="34780"/>
                    <a:pt x="4958862" y="0"/>
                  </a:cubicBezTo>
                  <a:cubicBezTo>
                    <a:pt x="4976447" y="11723"/>
                    <a:pt x="5000415" y="17247"/>
                    <a:pt x="5011616" y="35169"/>
                  </a:cubicBezTo>
                  <a:cubicBezTo>
                    <a:pt x="5031264" y="66605"/>
                    <a:pt x="5035062" y="105507"/>
                    <a:pt x="5046785" y="140676"/>
                  </a:cubicBezTo>
                  <a:cubicBezTo>
                    <a:pt x="5072014" y="216361"/>
                    <a:pt x="5059873" y="175443"/>
                    <a:pt x="5081954" y="263769"/>
                  </a:cubicBezTo>
                  <a:cubicBezTo>
                    <a:pt x="5117123" y="252046"/>
                    <a:pt x="5156617" y="249164"/>
                    <a:pt x="5187462" y="228600"/>
                  </a:cubicBezTo>
                  <a:cubicBezTo>
                    <a:pt x="5268654" y="174471"/>
                    <a:pt x="5222094" y="204304"/>
                    <a:pt x="5328139" y="140676"/>
                  </a:cubicBezTo>
                  <a:cubicBezTo>
                    <a:pt x="5484749" y="297291"/>
                    <a:pt x="5150772" y="-52539"/>
                    <a:pt x="5380893" y="580292"/>
                  </a:cubicBezTo>
                  <a:cubicBezTo>
                    <a:pt x="5395057" y="619244"/>
                    <a:pt x="5462954" y="568569"/>
                    <a:pt x="5503985" y="562707"/>
                  </a:cubicBezTo>
                  <a:cubicBezTo>
                    <a:pt x="5521570" y="550984"/>
                    <a:pt x="5541795" y="542482"/>
                    <a:pt x="5556739" y="527538"/>
                  </a:cubicBezTo>
                  <a:cubicBezTo>
                    <a:pt x="5571683" y="512594"/>
                    <a:pt x="5578378" y="491020"/>
                    <a:pt x="5591908" y="474784"/>
                  </a:cubicBezTo>
                  <a:cubicBezTo>
                    <a:pt x="5607828" y="455679"/>
                    <a:pt x="5627077" y="439615"/>
                    <a:pt x="5644662" y="422030"/>
                  </a:cubicBezTo>
                  <a:cubicBezTo>
                    <a:pt x="5656385" y="433753"/>
                    <a:pt x="5663301" y="455928"/>
                    <a:pt x="5679831" y="457200"/>
                  </a:cubicBezTo>
                  <a:cubicBezTo>
                    <a:pt x="5744383" y="462166"/>
                    <a:pt x="5809170" y="448771"/>
                    <a:pt x="5873262" y="439615"/>
                  </a:cubicBezTo>
                  <a:cubicBezTo>
                    <a:pt x="5891612" y="436994"/>
                    <a:pt x="5908660" y="428538"/>
                    <a:pt x="5926016" y="422030"/>
                  </a:cubicBezTo>
                  <a:cubicBezTo>
                    <a:pt x="6094229" y="358950"/>
                    <a:pt x="5946951" y="409191"/>
                    <a:pt x="6066693" y="369276"/>
                  </a:cubicBezTo>
                  <a:cubicBezTo>
                    <a:pt x="6096001" y="375138"/>
                    <a:pt x="6125620" y="379612"/>
                    <a:pt x="6154616" y="386861"/>
                  </a:cubicBezTo>
                  <a:cubicBezTo>
                    <a:pt x="6172598" y="391357"/>
                    <a:pt x="6188926" y="402602"/>
                    <a:pt x="6207370" y="404446"/>
                  </a:cubicBezTo>
                  <a:cubicBezTo>
                    <a:pt x="6306693" y="414378"/>
                    <a:pt x="6406662" y="416169"/>
                    <a:pt x="6506308" y="422030"/>
                  </a:cubicBezTo>
                  <a:cubicBezTo>
                    <a:pt x="6591229" y="506954"/>
                    <a:pt x="6487909" y="399032"/>
                    <a:pt x="6576646" y="509953"/>
                  </a:cubicBezTo>
                  <a:cubicBezTo>
                    <a:pt x="6605283" y="545749"/>
                    <a:pt x="6625398" y="554178"/>
                    <a:pt x="6664570" y="580292"/>
                  </a:cubicBezTo>
                  <a:cubicBezTo>
                    <a:pt x="6769459" y="737626"/>
                    <a:pt x="6712208" y="629198"/>
                    <a:pt x="6682154" y="1019907"/>
                  </a:cubicBezTo>
                  <a:cubicBezTo>
                    <a:pt x="6678791" y="1063630"/>
                    <a:pt x="6661058" y="1111342"/>
                    <a:pt x="6629400" y="1143000"/>
                  </a:cubicBezTo>
                  <a:cubicBezTo>
                    <a:pt x="6608676" y="1163723"/>
                    <a:pt x="6582910" y="1178718"/>
                    <a:pt x="6559062" y="1195753"/>
                  </a:cubicBezTo>
                  <a:cubicBezTo>
                    <a:pt x="6541864" y="1208037"/>
                    <a:pt x="6525621" y="1222340"/>
                    <a:pt x="6506308" y="1230923"/>
                  </a:cubicBezTo>
                  <a:cubicBezTo>
                    <a:pt x="6436559" y="1261923"/>
                    <a:pt x="6379275" y="1264373"/>
                    <a:pt x="6312877" y="1301261"/>
                  </a:cubicBezTo>
                  <a:cubicBezTo>
                    <a:pt x="6200274" y="1363818"/>
                    <a:pt x="6289995" y="1356558"/>
                    <a:pt x="6154616" y="1371600"/>
                  </a:cubicBezTo>
                  <a:cubicBezTo>
                    <a:pt x="6078658" y="1380040"/>
                    <a:pt x="6002216" y="1383323"/>
                    <a:pt x="5926016" y="1389184"/>
                  </a:cubicBezTo>
                  <a:cubicBezTo>
                    <a:pt x="5791201" y="1383323"/>
                    <a:pt x="5655623" y="1387068"/>
                    <a:pt x="5521570" y="1371600"/>
                  </a:cubicBezTo>
                  <a:cubicBezTo>
                    <a:pt x="5500575" y="1369177"/>
                    <a:pt x="5489319" y="1341556"/>
                    <a:pt x="5468816" y="1336430"/>
                  </a:cubicBezTo>
                  <a:cubicBezTo>
                    <a:pt x="5417322" y="1323557"/>
                    <a:pt x="5363167" y="1325861"/>
                    <a:pt x="5310554" y="1318846"/>
                  </a:cubicBezTo>
                  <a:cubicBezTo>
                    <a:pt x="5275212" y="1314134"/>
                    <a:pt x="5240215" y="1307123"/>
                    <a:pt x="5205046" y="1301261"/>
                  </a:cubicBezTo>
                  <a:cubicBezTo>
                    <a:pt x="5099538" y="1307123"/>
                    <a:pt x="4992327" y="1299074"/>
                    <a:pt x="4888523" y="1318846"/>
                  </a:cubicBezTo>
                  <a:cubicBezTo>
                    <a:pt x="4864094" y="1323499"/>
                    <a:pt x="4858013" y="1360479"/>
                    <a:pt x="4835770" y="1371600"/>
                  </a:cubicBezTo>
                  <a:cubicBezTo>
                    <a:pt x="4809037" y="1384966"/>
                    <a:pt x="4777154" y="1383323"/>
                    <a:pt x="4747846" y="1389184"/>
                  </a:cubicBezTo>
                  <a:cubicBezTo>
                    <a:pt x="4723175" y="1385895"/>
                    <a:pt x="4397677" y="1340536"/>
                    <a:pt x="4325816" y="1336430"/>
                  </a:cubicBezTo>
                  <a:cubicBezTo>
                    <a:pt x="4173552" y="1327729"/>
                    <a:pt x="4021016" y="1324707"/>
                    <a:pt x="3868616" y="1318846"/>
                  </a:cubicBezTo>
                  <a:cubicBezTo>
                    <a:pt x="3856893" y="1307123"/>
                    <a:pt x="3847663" y="1292206"/>
                    <a:pt x="3833446" y="1283676"/>
                  </a:cubicBezTo>
                  <a:cubicBezTo>
                    <a:pt x="3751638" y="1234591"/>
                    <a:pt x="3539894" y="1282145"/>
                    <a:pt x="3516923" y="1283676"/>
                  </a:cubicBezTo>
                  <a:cubicBezTo>
                    <a:pt x="3505200" y="1295399"/>
                    <a:pt x="3495970" y="1310316"/>
                    <a:pt x="3481754" y="1318846"/>
                  </a:cubicBezTo>
                  <a:cubicBezTo>
                    <a:pt x="3465860" y="1328383"/>
                    <a:pt x="3447536" y="1336430"/>
                    <a:pt x="3429000" y="1336430"/>
                  </a:cubicBezTo>
                  <a:cubicBezTo>
                    <a:pt x="3176886" y="1336430"/>
                    <a:pt x="2924908" y="1324707"/>
                    <a:pt x="2672862" y="1318846"/>
                  </a:cubicBezTo>
                  <a:cubicBezTo>
                    <a:pt x="2543908" y="1324707"/>
                    <a:pt x="2414676" y="1326136"/>
                    <a:pt x="2286000" y="1336430"/>
                  </a:cubicBezTo>
                  <a:cubicBezTo>
                    <a:pt x="2267523" y="1337908"/>
                    <a:pt x="2251069" y="1348923"/>
                    <a:pt x="2233246" y="1354015"/>
                  </a:cubicBezTo>
                  <a:cubicBezTo>
                    <a:pt x="2210008" y="1360655"/>
                    <a:pt x="2186354" y="1365738"/>
                    <a:pt x="2162908" y="1371600"/>
                  </a:cubicBezTo>
                  <a:cubicBezTo>
                    <a:pt x="2028093" y="1365738"/>
                    <a:pt x="1893007" y="1364365"/>
                    <a:pt x="1758462" y="1354015"/>
                  </a:cubicBezTo>
                  <a:cubicBezTo>
                    <a:pt x="1711599" y="1350410"/>
                    <a:pt x="1650952" y="1300259"/>
                    <a:pt x="1617785" y="1283676"/>
                  </a:cubicBezTo>
                  <a:cubicBezTo>
                    <a:pt x="1592563" y="1271065"/>
                    <a:pt x="1517223" y="1254140"/>
                    <a:pt x="1494693" y="1248507"/>
                  </a:cubicBezTo>
                  <a:cubicBezTo>
                    <a:pt x="1482970" y="1236784"/>
                    <a:pt x="1472786" y="1223285"/>
                    <a:pt x="1459523" y="1213338"/>
                  </a:cubicBezTo>
                  <a:cubicBezTo>
                    <a:pt x="1425709" y="1187977"/>
                    <a:pt x="1354016" y="1143000"/>
                    <a:pt x="1354016" y="1143000"/>
                  </a:cubicBezTo>
                  <a:cubicBezTo>
                    <a:pt x="1330161" y="1107218"/>
                    <a:pt x="1319954" y="1068518"/>
                    <a:pt x="1266093" y="1072661"/>
                  </a:cubicBezTo>
                  <a:cubicBezTo>
                    <a:pt x="1206493" y="1077245"/>
                    <a:pt x="1090246" y="1107830"/>
                    <a:pt x="1090246" y="1107830"/>
                  </a:cubicBezTo>
                  <a:cubicBezTo>
                    <a:pt x="1072662" y="1119553"/>
                    <a:pt x="1053398" y="1129083"/>
                    <a:pt x="1037493" y="1143000"/>
                  </a:cubicBezTo>
                  <a:cubicBezTo>
                    <a:pt x="1006301" y="1170293"/>
                    <a:pt x="986642" y="1212387"/>
                    <a:pt x="949570" y="1230923"/>
                  </a:cubicBezTo>
                  <a:lnTo>
                    <a:pt x="879231" y="1266092"/>
                  </a:lnTo>
                  <a:cubicBezTo>
                    <a:pt x="867508" y="1289538"/>
                    <a:pt x="858602" y="1314619"/>
                    <a:pt x="844062" y="1336430"/>
                  </a:cubicBezTo>
                  <a:cubicBezTo>
                    <a:pt x="824015" y="1366500"/>
                    <a:pt x="784361" y="1387954"/>
                    <a:pt x="756139" y="1406769"/>
                  </a:cubicBezTo>
                  <a:cubicBezTo>
                    <a:pt x="533400" y="1400907"/>
                    <a:pt x="310487" y="1399782"/>
                    <a:pt x="87923" y="1389184"/>
                  </a:cubicBezTo>
                  <a:cubicBezTo>
                    <a:pt x="5657" y="1385267"/>
                    <a:pt x="20584" y="1380597"/>
                    <a:pt x="0" y="1318846"/>
                  </a:cubicBezTo>
                  <a:cubicBezTo>
                    <a:pt x="5862" y="1178169"/>
                    <a:pt x="2036" y="1036753"/>
                    <a:pt x="17585" y="896815"/>
                  </a:cubicBezTo>
                  <a:cubicBezTo>
                    <a:pt x="20943" y="866589"/>
                    <a:pt x="91473" y="808149"/>
                    <a:pt x="105508" y="791307"/>
                  </a:cubicBezTo>
                  <a:cubicBezTo>
                    <a:pt x="119038" y="775071"/>
                    <a:pt x="126760" y="754458"/>
                    <a:pt x="140677" y="738553"/>
                  </a:cubicBezTo>
                  <a:cubicBezTo>
                    <a:pt x="167970" y="707361"/>
                    <a:pt x="228600" y="650630"/>
                    <a:pt x="228600" y="650630"/>
                  </a:cubicBezTo>
                  <a:lnTo>
                    <a:pt x="263770" y="580292"/>
                  </a:lnTo>
                  <a:lnTo>
                    <a:pt x="246185" y="615461"/>
                  </a:lnTo>
                  <a:cubicBezTo>
                    <a:pt x="257908" y="556846"/>
                    <a:pt x="289808" y="498790"/>
                    <a:pt x="281354" y="439615"/>
                  </a:cubicBezTo>
                  <a:cubicBezTo>
                    <a:pt x="277837" y="414996"/>
                    <a:pt x="237836" y="469279"/>
                    <a:pt x="228600" y="492369"/>
                  </a:cubicBezTo>
                  <a:cubicBezTo>
                    <a:pt x="213207" y="530852"/>
                    <a:pt x="197909" y="576141"/>
                    <a:pt x="211016" y="615461"/>
                  </a:cubicBezTo>
                  <a:cubicBezTo>
                    <a:pt x="216878" y="633046"/>
                    <a:pt x="246185" y="603738"/>
                    <a:pt x="263770" y="597876"/>
                  </a:cubicBezTo>
                  <a:cubicBezTo>
                    <a:pt x="275493" y="580292"/>
                    <a:pt x="289488" y="564026"/>
                    <a:pt x="298939" y="545123"/>
                  </a:cubicBezTo>
                  <a:cubicBezTo>
                    <a:pt x="307228" y="528544"/>
                    <a:pt x="333102" y="500659"/>
                    <a:pt x="316523" y="492369"/>
                  </a:cubicBezTo>
                  <a:cubicBezTo>
                    <a:pt x="297620" y="482917"/>
                    <a:pt x="280005" y="514008"/>
                    <a:pt x="263770" y="527538"/>
                  </a:cubicBezTo>
                  <a:cubicBezTo>
                    <a:pt x="128380" y="640363"/>
                    <a:pt x="289235" y="528147"/>
                    <a:pt x="158262" y="615461"/>
                  </a:cubicBezTo>
                  <a:cubicBezTo>
                    <a:pt x="146539" y="597876"/>
                    <a:pt x="123093" y="583841"/>
                    <a:pt x="123093" y="562707"/>
                  </a:cubicBezTo>
                  <a:cubicBezTo>
                    <a:pt x="123093" y="495434"/>
                    <a:pt x="210721" y="499462"/>
                    <a:pt x="246185" y="492369"/>
                  </a:cubicBezTo>
                  <a:lnTo>
                    <a:pt x="281354" y="597876"/>
                  </a:lnTo>
                  <a:lnTo>
                    <a:pt x="316523" y="474784"/>
                  </a:lnTo>
                  <a:cubicBezTo>
                    <a:pt x="188128" y="624578"/>
                    <a:pt x="211016" y="651916"/>
                    <a:pt x="211016" y="492369"/>
                  </a:cubicBezTo>
                </a:path>
              </a:pathLst>
            </a:custGeom>
            <a:solidFill>
              <a:schemeClr val="tx1">
                <a:alpha val="5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fr-FR">
                <a:solidFill>
                  <a:prstClr val="white"/>
                </a:solidFill>
              </a:endParaRPr>
            </a:p>
          </p:txBody>
        </p:sp>
        <p:pic>
          <p:nvPicPr>
            <p:cNvPr id="3083" name="Image 1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22374" y="1888238"/>
              <a:ext cx="6567487" cy="1336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Groupe 14"/>
          <p:cNvGrpSpPr>
            <a:grpSpLocks/>
          </p:cNvGrpSpPr>
          <p:nvPr/>
        </p:nvGrpSpPr>
        <p:grpSpPr bwMode="auto">
          <a:xfrm>
            <a:off x="2802732" y="319234"/>
            <a:ext cx="6553200" cy="1274762"/>
            <a:chOff x="1883755" y="1686039"/>
            <a:chExt cx="6553931" cy="1274869"/>
          </a:xfrm>
        </p:grpSpPr>
        <p:sp>
          <p:nvSpPr>
            <p:cNvPr id="16" name="Forme libre 15"/>
            <p:cNvSpPr/>
            <p:nvPr/>
          </p:nvSpPr>
          <p:spPr>
            <a:xfrm>
              <a:off x="1883755" y="1686039"/>
              <a:ext cx="6531704" cy="1274869"/>
            </a:xfrm>
            <a:custGeom>
              <a:avLst/>
              <a:gdLst>
                <a:gd name="connsiteX0" fmla="*/ 39189 w 6531429"/>
                <a:gd name="connsiteY0" fmla="*/ 587829 h 1274869"/>
                <a:gd name="connsiteX1" fmla="*/ 39189 w 6531429"/>
                <a:gd name="connsiteY1" fmla="*/ 587829 h 1274869"/>
                <a:gd name="connsiteX2" fmla="*/ 13063 w 6531429"/>
                <a:gd name="connsiteY2" fmla="*/ 470263 h 1274869"/>
                <a:gd name="connsiteX3" fmla="*/ 39189 w 6531429"/>
                <a:gd name="connsiteY3" fmla="*/ 209006 h 1274869"/>
                <a:gd name="connsiteX4" fmla="*/ 65315 w 6531429"/>
                <a:gd name="connsiteY4" fmla="*/ 169818 h 1274869"/>
                <a:gd name="connsiteX5" fmla="*/ 91440 w 6531429"/>
                <a:gd name="connsiteY5" fmla="*/ 91440 h 1274869"/>
                <a:gd name="connsiteX6" fmla="*/ 104503 w 6531429"/>
                <a:gd name="connsiteY6" fmla="*/ 52252 h 1274869"/>
                <a:gd name="connsiteX7" fmla="*/ 457200 w 6531429"/>
                <a:gd name="connsiteY7" fmla="*/ 0 h 1274869"/>
                <a:gd name="connsiteX8" fmla="*/ 600892 w 6531429"/>
                <a:gd name="connsiteY8" fmla="*/ 39189 h 1274869"/>
                <a:gd name="connsiteX9" fmla="*/ 653143 w 6531429"/>
                <a:gd name="connsiteY9" fmla="*/ 78378 h 1274869"/>
                <a:gd name="connsiteX10" fmla="*/ 692332 w 6531429"/>
                <a:gd name="connsiteY10" fmla="*/ 104503 h 1274869"/>
                <a:gd name="connsiteX11" fmla="*/ 744583 w 6531429"/>
                <a:gd name="connsiteY11" fmla="*/ 130629 h 1274869"/>
                <a:gd name="connsiteX12" fmla="*/ 822960 w 6531429"/>
                <a:gd name="connsiteY12" fmla="*/ 222069 h 1274869"/>
                <a:gd name="connsiteX13" fmla="*/ 862149 w 6531429"/>
                <a:gd name="connsiteY13" fmla="*/ 261258 h 1274869"/>
                <a:gd name="connsiteX14" fmla="*/ 875212 w 6531429"/>
                <a:gd name="connsiteY14" fmla="*/ 391886 h 1274869"/>
                <a:gd name="connsiteX15" fmla="*/ 1071155 w 6531429"/>
                <a:gd name="connsiteY15" fmla="*/ 365760 h 1274869"/>
                <a:gd name="connsiteX16" fmla="*/ 1110343 w 6531429"/>
                <a:gd name="connsiteY16" fmla="*/ 326572 h 1274869"/>
                <a:gd name="connsiteX17" fmla="*/ 1201783 w 6531429"/>
                <a:gd name="connsiteY17" fmla="*/ 287383 h 1274869"/>
                <a:gd name="connsiteX18" fmla="*/ 1267098 w 6531429"/>
                <a:gd name="connsiteY18" fmla="*/ 300446 h 1274869"/>
                <a:gd name="connsiteX19" fmla="*/ 1293223 w 6531429"/>
                <a:gd name="connsiteY19" fmla="*/ 339635 h 1274869"/>
                <a:gd name="connsiteX20" fmla="*/ 1384663 w 6531429"/>
                <a:gd name="connsiteY20" fmla="*/ 391886 h 1274869"/>
                <a:gd name="connsiteX21" fmla="*/ 1423852 w 6531429"/>
                <a:gd name="connsiteY21" fmla="*/ 378823 h 1274869"/>
                <a:gd name="connsiteX22" fmla="*/ 1463040 w 6531429"/>
                <a:gd name="connsiteY22" fmla="*/ 339635 h 1274869"/>
                <a:gd name="connsiteX23" fmla="*/ 1502229 w 6531429"/>
                <a:gd name="connsiteY23" fmla="*/ 313509 h 1274869"/>
                <a:gd name="connsiteX24" fmla="*/ 1528355 w 6531429"/>
                <a:gd name="connsiteY24" fmla="*/ 274320 h 1274869"/>
                <a:gd name="connsiteX25" fmla="*/ 1619795 w 6531429"/>
                <a:gd name="connsiteY25" fmla="*/ 287383 h 1274869"/>
                <a:gd name="connsiteX26" fmla="*/ 1658983 w 6531429"/>
                <a:gd name="connsiteY26" fmla="*/ 313509 h 1274869"/>
                <a:gd name="connsiteX27" fmla="*/ 1685109 w 6531429"/>
                <a:gd name="connsiteY27" fmla="*/ 352698 h 1274869"/>
                <a:gd name="connsiteX28" fmla="*/ 1737360 w 6531429"/>
                <a:gd name="connsiteY28" fmla="*/ 365760 h 1274869"/>
                <a:gd name="connsiteX29" fmla="*/ 1946366 w 6531429"/>
                <a:gd name="connsiteY29" fmla="*/ 352698 h 1274869"/>
                <a:gd name="connsiteX30" fmla="*/ 2011680 w 6531429"/>
                <a:gd name="connsiteY30" fmla="*/ 365760 h 1274869"/>
                <a:gd name="connsiteX31" fmla="*/ 2116183 w 6531429"/>
                <a:gd name="connsiteY31" fmla="*/ 339635 h 1274869"/>
                <a:gd name="connsiteX32" fmla="*/ 2155372 w 6531429"/>
                <a:gd name="connsiteY32" fmla="*/ 313509 h 1274869"/>
                <a:gd name="connsiteX33" fmla="*/ 2495006 w 6531429"/>
                <a:gd name="connsiteY33" fmla="*/ 300446 h 1274869"/>
                <a:gd name="connsiteX34" fmla="*/ 2508069 w 6531429"/>
                <a:gd name="connsiteY34" fmla="*/ 39189 h 1274869"/>
                <a:gd name="connsiteX35" fmla="*/ 2547258 w 6531429"/>
                <a:gd name="connsiteY35" fmla="*/ 0 h 1274869"/>
                <a:gd name="connsiteX36" fmla="*/ 2743200 w 6531429"/>
                <a:gd name="connsiteY36" fmla="*/ 13063 h 1274869"/>
                <a:gd name="connsiteX37" fmla="*/ 2756263 w 6531429"/>
                <a:gd name="connsiteY37" fmla="*/ 52252 h 1274869"/>
                <a:gd name="connsiteX38" fmla="*/ 2769326 w 6531429"/>
                <a:gd name="connsiteY38" fmla="*/ 104503 h 1274869"/>
                <a:gd name="connsiteX39" fmla="*/ 2834640 w 6531429"/>
                <a:gd name="connsiteY39" fmla="*/ 209006 h 1274869"/>
                <a:gd name="connsiteX40" fmla="*/ 2860766 w 6531429"/>
                <a:gd name="connsiteY40" fmla="*/ 248195 h 1274869"/>
                <a:gd name="connsiteX41" fmla="*/ 2939143 w 6531429"/>
                <a:gd name="connsiteY41" fmla="*/ 274320 h 1274869"/>
                <a:gd name="connsiteX42" fmla="*/ 3122023 w 6531429"/>
                <a:gd name="connsiteY42" fmla="*/ 300446 h 1274869"/>
                <a:gd name="connsiteX43" fmla="*/ 3161212 w 6531429"/>
                <a:gd name="connsiteY43" fmla="*/ 326572 h 1274869"/>
                <a:gd name="connsiteX44" fmla="*/ 3422469 w 6531429"/>
                <a:gd name="connsiteY44" fmla="*/ 326572 h 1274869"/>
                <a:gd name="connsiteX45" fmla="*/ 3553098 w 6531429"/>
                <a:gd name="connsiteY45" fmla="*/ 313509 h 1274869"/>
                <a:gd name="connsiteX46" fmla="*/ 3762103 w 6531429"/>
                <a:gd name="connsiteY46" fmla="*/ 326572 h 1274869"/>
                <a:gd name="connsiteX47" fmla="*/ 3814355 w 6531429"/>
                <a:gd name="connsiteY47" fmla="*/ 339635 h 1274869"/>
                <a:gd name="connsiteX48" fmla="*/ 3892732 w 6531429"/>
                <a:gd name="connsiteY48" fmla="*/ 326572 h 1274869"/>
                <a:gd name="connsiteX49" fmla="*/ 3931920 w 6531429"/>
                <a:gd name="connsiteY49" fmla="*/ 313509 h 1274869"/>
                <a:gd name="connsiteX50" fmla="*/ 4349932 w 6531429"/>
                <a:gd name="connsiteY50" fmla="*/ 352698 h 1274869"/>
                <a:gd name="connsiteX51" fmla="*/ 4389120 w 6531429"/>
                <a:gd name="connsiteY51" fmla="*/ 365760 h 1274869"/>
                <a:gd name="connsiteX52" fmla="*/ 4428309 w 6531429"/>
                <a:gd name="connsiteY52" fmla="*/ 391886 h 1274869"/>
                <a:gd name="connsiteX53" fmla="*/ 4519749 w 6531429"/>
                <a:gd name="connsiteY53" fmla="*/ 326572 h 1274869"/>
                <a:gd name="connsiteX54" fmla="*/ 4585063 w 6531429"/>
                <a:gd name="connsiteY54" fmla="*/ 222069 h 1274869"/>
                <a:gd name="connsiteX55" fmla="*/ 4702629 w 6531429"/>
                <a:gd name="connsiteY55" fmla="*/ 274320 h 1274869"/>
                <a:gd name="connsiteX56" fmla="*/ 4728755 w 6531429"/>
                <a:gd name="connsiteY56" fmla="*/ 326572 h 1274869"/>
                <a:gd name="connsiteX57" fmla="*/ 4767943 w 6531429"/>
                <a:gd name="connsiteY57" fmla="*/ 339635 h 1274869"/>
                <a:gd name="connsiteX58" fmla="*/ 5264332 w 6531429"/>
                <a:gd name="connsiteY58" fmla="*/ 352698 h 1274869"/>
                <a:gd name="connsiteX59" fmla="*/ 5708469 w 6531429"/>
                <a:gd name="connsiteY59" fmla="*/ 339635 h 1274869"/>
                <a:gd name="connsiteX60" fmla="*/ 5747658 w 6531429"/>
                <a:gd name="connsiteY60" fmla="*/ 313509 h 1274869"/>
                <a:gd name="connsiteX61" fmla="*/ 5826035 w 6531429"/>
                <a:gd name="connsiteY61" fmla="*/ 248195 h 1274869"/>
                <a:gd name="connsiteX62" fmla="*/ 6021978 w 6531429"/>
                <a:gd name="connsiteY62" fmla="*/ 261258 h 1274869"/>
                <a:gd name="connsiteX63" fmla="*/ 6191795 w 6531429"/>
                <a:gd name="connsiteY63" fmla="*/ 287383 h 1274869"/>
                <a:gd name="connsiteX64" fmla="*/ 6244046 w 6531429"/>
                <a:gd name="connsiteY64" fmla="*/ 313509 h 1274869"/>
                <a:gd name="connsiteX65" fmla="*/ 6453052 w 6531429"/>
                <a:gd name="connsiteY65" fmla="*/ 339635 h 1274869"/>
                <a:gd name="connsiteX66" fmla="*/ 6492240 w 6531429"/>
                <a:gd name="connsiteY66" fmla="*/ 365760 h 1274869"/>
                <a:gd name="connsiteX67" fmla="*/ 6505303 w 6531429"/>
                <a:gd name="connsiteY67" fmla="*/ 444138 h 1274869"/>
                <a:gd name="connsiteX68" fmla="*/ 6518366 w 6531429"/>
                <a:gd name="connsiteY68" fmla="*/ 483326 h 1274869"/>
                <a:gd name="connsiteX69" fmla="*/ 6531429 w 6531429"/>
                <a:gd name="connsiteY69" fmla="*/ 548640 h 1274869"/>
                <a:gd name="connsiteX70" fmla="*/ 6518366 w 6531429"/>
                <a:gd name="connsiteY70" fmla="*/ 992778 h 1274869"/>
                <a:gd name="connsiteX71" fmla="*/ 6413863 w 6531429"/>
                <a:gd name="connsiteY71" fmla="*/ 1097280 h 1274869"/>
                <a:gd name="connsiteX72" fmla="*/ 6217920 w 6531429"/>
                <a:gd name="connsiteY72" fmla="*/ 1136469 h 1274869"/>
                <a:gd name="connsiteX73" fmla="*/ 6087292 w 6531429"/>
                <a:gd name="connsiteY73" fmla="*/ 1162595 h 1274869"/>
                <a:gd name="connsiteX74" fmla="*/ 5982789 w 6531429"/>
                <a:gd name="connsiteY74" fmla="*/ 1149532 h 1274869"/>
                <a:gd name="connsiteX75" fmla="*/ 5930538 w 6531429"/>
                <a:gd name="connsiteY75" fmla="*/ 1097280 h 1274869"/>
                <a:gd name="connsiteX76" fmla="*/ 5839098 w 6531429"/>
                <a:gd name="connsiteY76" fmla="*/ 1084218 h 1274869"/>
                <a:gd name="connsiteX77" fmla="*/ 5708469 w 6531429"/>
                <a:gd name="connsiteY77" fmla="*/ 1123406 h 1274869"/>
                <a:gd name="connsiteX78" fmla="*/ 5669280 w 6531429"/>
                <a:gd name="connsiteY78" fmla="*/ 1136469 h 1274869"/>
                <a:gd name="connsiteX79" fmla="*/ 5277395 w 6531429"/>
                <a:gd name="connsiteY79" fmla="*/ 1110343 h 1274869"/>
                <a:gd name="connsiteX80" fmla="*/ 5238206 w 6531429"/>
                <a:gd name="connsiteY80" fmla="*/ 1084218 h 1274869"/>
                <a:gd name="connsiteX81" fmla="*/ 5159829 w 6531429"/>
                <a:gd name="connsiteY81" fmla="*/ 1005840 h 1274869"/>
                <a:gd name="connsiteX82" fmla="*/ 5081452 w 6531429"/>
                <a:gd name="connsiteY82" fmla="*/ 966652 h 1274869"/>
                <a:gd name="connsiteX83" fmla="*/ 5003075 w 6531429"/>
                <a:gd name="connsiteY83" fmla="*/ 979715 h 1274869"/>
                <a:gd name="connsiteX84" fmla="*/ 4976949 w 6531429"/>
                <a:gd name="connsiteY84" fmla="*/ 1058092 h 1274869"/>
                <a:gd name="connsiteX85" fmla="*/ 4937760 w 6531429"/>
                <a:gd name="connsiteY85" fmla="*/ 1097280 h 1274869"/>
                <a:gd name="connsiteX86" fmla="*/ 4924698 w 6531429"/>
                <a:gd name="connsiteY86" fmla="*/ 1136469 h 1274869"/>
                <a:gd name="connsiteX87" fmla="*/ 4872446 w 6531429"/>
                <a:gd name="connsiteY87" fmla="*/ 1149532 h 1274869"/>
                <a:gd name="connsiteX88" fmla="*/ 4794069 w 6531429"/>
                <a:gd name="connsiteY88" fmla="*/ 1162595 h 1274869"/>
                <a:gd name="connsiteX89" fmla="*/ 4689566 w 6531429"/>
                <a:gd name="connsiteY89" fmla="*/ 1188720 h 1274869"/>
                <a:gd name="connsiteX90" fmla="*/ 4598126 w 6531429"/>
                <a:gd name="connsiteY90" fmla="*/ 1149532 h 1274869"/>
                <a:gd name="connsiteX91" fmla="*/ 4532812 w 6531429"/>
                <a:gd name="connsiteY91" fmla="*/ 1071155 h 1274869"/>
                <a:gd name="connsiteX92" fmla="*/ 4506686 w 6531429"/>
                <a:gd name="connsiteY92" fmla="*/ 1110343 h 1274869"/>
                <a:gd name="connsiteX93" fmla="*/ 4467498 w 6531429"/>
                <a:gd name="connsiteY93" fmla="*/ 1123406 h 1274869"/>
                <a:gd name="connsiteX94" fmla="*/ 4454435 w 6531429"/>
                <a:gd name="connsiteY94" fmla="*/ 1162595 h 1274869"/>
                <a:gd name="connsiteX95" fmla="*/ 4402183 w 6531429"/>
                <a:gd name="connsiteY95" fmla="*/ 1188720 h 1274869"/>
                <a:gd name="connsiteX96" fmla="*/ 4062549 w 6531429"/>
                <a:gd name="connsiteY96" fmla="*/ 1201783 h 1274869"/>
                <a:gd name="connsiteX97" fmla="*/ 4049486 w 6531429"/>
                <a:gd name="connsiteY97" fmla="*/ 1071155 h 1274869"/>
                <a:gd name="connsiteX98" fmla="*/ 3971109 w 6531429"/>
                <a:gd name="connsiteY98" fmla="*/ 1058092 h 1274869"/>
                <a:gd name="connsiteX99" fmla="*/ 3840480 w 6531429"/>
                <a:gd name="connsiteY99" fmla="*/ 1045029 h 1274869"/>
                <a:gd name="connsiteX100" fmla="*/ 3788229 w 6531429"/>
                <a:gd name="connsiteY100" fmla="*/ 1031966 h 1274869"/>
                <a:gd name="connsiteX101" fmla="*/ 3749040 w 6531429"/>
                <a:gd name="connsiteY101" fmla="*/ 875212 h 1274869"/>
                <a:gd name="connsiteX102" fmla="*/ 3722915 w 6531429"/>
                <a:gd name="connsiteY102" fmla="*/ 1058092 h 1274869"/>
                <a:gd name="connsiteX103" fmla="*/ 3709852 w 6531429"/>
                <a:gd name="connsiteY103" fmla="*/ 1123406 h 1274869"/>
                <a:gd name="connsiteX104" fmla="*/ 3618412 w 6531429"/>
                <a:gd name="connsiteY104" fmla="*/ 1162595 h 1274869"/>
                <a:gd name="connsiteX105" fmla="*/ 3435532 w 6531429"/>
                <a:gd name="connsiteY105" fmla="*/ 1123406 h 1274869"/>
                <a:gd name="connsiteX106" fmla="*/ 3396343 w 6531429"/>
                <a:gd name="connsiteY106" fmla="*/ 1097280 h 1274869"/>
                <a:gd name="connsiteX107" fmla="*/ 3317966 w 6531429"/>
                <a:gd name="connsiteY107" fmla="*/ 1071155 h 1274869"/>
                <a:gd name="connsiteX108" fmla="*/ 2364378 w 6531429"/>
                <a:gd name="connsiteY108" fmla="*/ 1097280 h 1274869"/>
                <a:gd name="connsiteX109" fmla="*/ 2286000 w 6531429"/>
                <a:gd name="connsiteY109" fmla="*/ 1110343 h 1274869"/>
                <a:gd name="connsiteX110" fmla="*/ 1593669 w 6531429"/>
                <a:gd name="connsiteY110" fmla="*/ 1123406 h 1274869"/>
                <a:gd name="connsiteX111" fmla="*/ 1084218 w 6531429"/>
                <a:gd name="connsiteY111" fmla="*/ 1136469 h 1274869"/>
                <a:gd name="connsiteX112" fmla="*/ 1018903 w 6531429"/>
                <a:gd name="connsiteY112" fmla="*/ 1149532 h 1274869"/>
                <a:gd name="connsiteX113" fmla="*/ 966652 w 6531429"/>
                <a:gd name="connsiteY113" fmla="*/ 1162595 h 1274869"/>
                <a:gd name="connsiteX114" fmla="*/ 836023 w 6531429"/>
                <a:gd name="connsiteY114" fmla="*/ 1149532 h 1274869"/>
                <a:gd name="connsiteX115" fmla="*/ 783772 w 6531429"/>
                <a:gd name="connsiteY115" fmla="*/ 1136469 h 1274869"/>
                <a:gd name="connsiteX116" fmla="*/ 679269 w 6531429"/>
                <a:gd name="connsiteY116" fmla="*/ 1097280 h 1274869"/>
                <a:gd name="connsiteX117" fmla="*/ 195943 w 6531429"/>
                <a:gd name="connsiteY117" fmla="*/ 1071155 h 1274869"/>
                <a:gd name="connsiteX118" fmla="*/ 91440 w 6531429"/>
                <a:gd name="connsiteY118" fmla="*/ 1058092 h 1274869"/>
                <a:gd name="connsiteX119" fmla="*/ 52252 w 6531429"/>
                <a:gd name="connsiteY119" fmla="*/ 1045029 h 1274869"/>
                <a:gd name="connsiteX120" fmla="*/ 39189 w 6531429"/>
                <a:gd name="connsiteY120" fmla="*/ 1005840 h 1274869"/>
                <a:gd name="connsiteX121" fmla="*/ 0 w 6531429"/>
                <a:gd name="connsiteY121" fmla="*/ 966652 h 1274869"/>
                <a:gd name="connsiteX122" fmla="*/ 13063 w 6531429"/>
                <a:gd name="connsiteY122" fmla="*/ 692332 h 1274869"/>
                <a:gd name="connsiteX123" fmla="*/ 26126 w 6531429"/>
                <a:gd name="connsiteY123" fmla="*/ 653143 h 1274869"/>
                <a:gd name="connsiteX124" fmla="*/ 39189 w 6531429"/>
                <a:gd name="connsiteY124" fmla="*/ 587829 h 1274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</a:cxnLst>
              <a:rect l="l" t="t" r="r" b="b"/>
              <a:pathLst>
                <a:path w="6531429" h="1274869">
                  <a:moveTo>
                    <a:pt x="39189" y="587829"/>
                  </a:moveTo>
                  <a:lnTo>
                    <a:pt x="39189" y="587829"/>
                  </a:lnTo>
                  <a:cubicBezTo>
                    <a:pt x="30480" y="548640"/>
                    <a:pt x="14606" y="510378"/>
                    <a:pt x="13063" y="470263"/>
                  </a:cubicBezTo>
                  <a:cubicBezTo>
                    <a:pt x="12654" y="459632"/>
                    <a:pt x="5329" y="276724"/>
                    <a:pt x="39189" y="209006"/>
                  </a:cubicBezTo>
                  <a:cubicBezTo>
                    <a:pt x="46210" y="194964"/>
                    <a:pt x="56606" y="182881"/>
                    <a:pt x="65315" y="169818"/>
                  </a:cubicBezTo>
                  <a:lnTo>
                    <a:pt x="91440" y="91440"/>
                  </a:lnTo>
                  <a:cubicBezTo>
                    <a:pt x="95794" y="78377"/>
                    <a:pt x="91145" y="55592"/>
                    <a:pt x="104503" y="52252"/>
                  </a:cubicBezTo>
                  <a:cubicBezTo>
                    <a:pt x="324763" y="-2813"/>
                    <a:pt x="207517" y="16646"/>
                    <a:pt x="457200" y="0"/>
                  </a:cubicBezTo>
                  <a:cubicBezTo>
                    <a:pt x="518086" y="10148"/>
                    <a:pt x="546948" y="9220"/>
                    <a:pt x="600892" y="39189"/>
                  </a:cubicBezTo>
                  <a:cubicBezTo>
                    <a:pt x="619924" y="49762"/>
                    <a:pt x="635427" y="65724"/>
                    <a:pt x="653143" y="78378"/>
                  </a:cubicBezTo>
                  <a:cubicBezTo>
                    <a:pt x="665918" y="87503"/>
                    <a:pt x="678701" y="96714"/>
                    <a:pt x="692332" y="104503"/>
                  </a:cubicBezTo>
                  <a:cubicBezTo>
                    <a:pt x="709239" y="114164"/>
                    <a:pt x="728737" y="119311"/>
                    <a:pt x="744583" y="130629"/>
                  </a:cubicBezTo>
                  <a:cubicBezTo>
                    <a:pt x="780410" y="156220"/>
                    <a:pt x="794792" y="189206"/>
                    <a:pt x="822960" y="222069"/>
                  </a:cubicBezTo>
                  <a:cubicBezTo>
                    <a:pt x="834983" y="236095"/>
                    <a:pt x="849086" y="248195"/>
                    <a:pt x="862149" y="261258"/>
                  </a:cubicBezTo>
                  <a:cubicBezTo>
                    <a:pt x="866503" y="304801"/>
                    <a:pt x="839233" y="366978"/>
                    <a:pt x="875212" y="391886"/>
                  </a:cubicBezTo>
                  <a:cubicBezTo>
                    <a:pt x="916766" y="420654"/>
                    <a:pt x="1016081" y="384118"/>
                    <a:pt x="1071155" y="365760"/>
                  </a:cubicBezTo>
                  <a:cubicBezTo>
                    <a:pt x="1084218" y="352697"/>
                    <a:pt x="1095311" y="337309"/>
                    <a:pt x="1110343" y="326572"/>
                  </a:cubicBezTo>
                  <a:cubicBezTo>
                    <a:pt x="1138591" y="306395"/>
                    <a:pt x="1169803" y="298043"/>
                    <a:pt x="1201783" y="287383"/>
                  </a:cubicBezTo>
                  <a:cubicBezTo>
                    <a:pt x="1223555" y="291737"/>
                    <a:pt x="1247821" y="289430"/>
                    <a:pt x="1267098" y="300446"/>
                  </a:cubicBezTo>
                  <a:cubicBezTo>
                    <a:pt x="1280729" y="308235"/>
                    <a:pt x="1282122" y="328534"/>
                    <a:pt x="1293223" y="339635"/>
                  </a:cubicBezTo>
                  <a:cubicBezTo>
                    <a:pt x="1332763" y="379175"/>
                    <a:pt x="1339827" y="376940"/>
                    <a:pt x="1384663" y="391886"/>
                  </a:cubicBezTo>
                  <a:cubicBezTo>
                    <a:pt x="1397726" y="387532"/>
                    <a:pt x="1412395" y="386461"/>
                    <a:pt x="1423852" y="378823"/>
                  </a:cubicBezTo>
                  <a:cubicBezTo>
                    <a:pt x="1439223" y="368576"/>
                    <a:pt x="1448848" y="351461"/>
                    <a:pt x="1463040" y="339635"/>
                  </a:cubicBezTo>
                  <a:cubicBezTo>
                    <a:pt x="1475101" y="329584"/>
                    <a:pt x="1489166" y="322218"/>
                    <a:pt x="1502229" y="313509"/>
                  </a:cubicBezTo>
                  <a:cubicBezTo>
                    <a:pt x="1510938" y="300446"/>
                    <a:pt x="1516096" y="284128"/>
                    <a:pt x="1528355" y="274320"/>
                  </a:cubicBezTo>
                  <a:cubicBezTo>
                    <a:pt x="1564017" y="245791"/>
                    <a:pt x="1586341" y="268267"/>
                    <a:pt x="1619795" y="287383"/>
                  </a:cubicBezTo>
                  <a:cubicBezTo>
                    <a:pt x="1633426" y="295172"/>
                    <a:pt x="1645920" y="304800"/>
                    <a:pt x="1658983" y="313509"/>
                  </a:cubicBezTo>
                  <a:cubicBezTo>
                    <a:pt x="1667692" y="326572"/>
                    <a:pt x="1672046" y="343989"/>
                    <a:pt x="1685109" y="352698"/>
                  </a:cubicBezTo>
                  <a:cubicBezTo>
                    <a:pt x="1700047" y="362656"/>
                    <a:pt x="1719407" y="365760"/>
                    <a:pt x="1737360" y="365760"/>
                  </a:cubicBezTo>
                  <a:cubicBezTo>
                    <a:pt x="1807165" y="365760"/>
                    <a:pt x="1876697" y="357052"/>
                    <a:pt x="1946366" y="352698"/>
                  </a:cubicBezTo>
                  <a:cubicBezTo>
                    <a:pt x="2062229" y="275456"/>
                    <a:pt x="1913237" y="355916"/>
                    <a:pt x="2011680" y="365760"/>
                  </a:cubicBezTo>
                  <a:cubicBezTo>
                    <a:pt x="2047408" y="369333"/>
                    <a:pt x="2081349" y="348343"/>
                    <a:pt x="2116183" y="339635"/>
                  </a:cubicBezTo>
                  <a:cubicBezTo>
                    <a:pt x="2129246" y="330926"/>
                    <a:pt x="2139756" y="315125"/>
                    <a:pt x="2155372" y="313509"/>
                  </a:cubicBezTo>
                  <a:cubicBezTo>
                    <a:pt x="2268066" y="301851"/>
                    <a:pt x="2405576" y="370002"/>
                    <a:pt x="2495006" y="300446"/>
                  </a:cubicBezTo>
                  <a:cubicBezTo>
                    <a:pt x="2563833" y="246914"/>
                    <a:pt x="2493129" y="125094"/>
                    <a:pt x="2508069" y="39189"/>
                  </a:cubicBezTo>
                  <a:cubicBezTo>
                    <a:pt x="2511234" y="20988"/>
                    <a:pt x="2534195" y="13063"/>
                    <a:pt x="2547258" y="0"/>
                  </a:cubicBezTo>
                  <a:cubicBezTo>
                    <a:pt x="2612572" y="4354"/>
                    <a:pt x="2679696" y="-2813"/>
                    <a:pt x="2743200" y="13063"/>
                  </a:cubicBezTo>
                  <a:cubicBezTo>
                    <a:pt x="2756558" y="16403"/>
                    <a:pt x="2752480" y="39012"/>
                    <a:pt x="2756263" y="52252"/>
                  </a:cubicBezTo>
                  <a:cubicBezTo>
                    <a:pt x="2761195" y="69514"/>
                    <a:pt x="2764167" y="87307"/>
                    <a:pt x="2769326" y="104503"/>
                  </a:cubicBezTo>
                  <a:cubicBezTo>
                    <a:pt x="2796530" y="195183"/>
                    <a:pt x="2774754" y="169081"/>
                    <a:pt x="2834640" y="209006"/>
                  </a:cubicBezTo>
                  <a:cubicBezTo>
                    <a:pt x="2843349" y="222069"/>
                    <a:pt x="2847453" y="239874"/>
                    <a:pt x="2860766" y="248195"/>
                  </a:cubicBezTo>
                  <a:cubicBezTo>
                    <a:pt x="2884119" y="262790"/>
                    <a:pt x="2912426" y="267641"/>
                    <a:pt x="2939143" y="274320"/>
                  </a:cubicBezTo>
                  <a:cubicBezTo>
                    <a:pt x="3033848" y="297996"/>
                    <a:pt x="2973531" y="285597"/>
                    <a:pt x="3122023" y="300446"/>
                  </a:cubicBezTo>
                  <a:cubicBezTo>
                    <a:pt x="3135086" y="309155"/>
                    <a:pt x="3147170" y="319551"/>
                    <a:pt x="3161212" y="326572"/>
                  </a:cubicBezTo>
                  <a:cubicBezTo>
                    <a:pt x="3237783" y="364858"/>
                    <a:pt x="3364166" y="330891"/>
                    <a:pt x="3422469" y="326572"/>
                  </a:cubicBezTo>
                  <a:cubicBezTo>
                    <a:pt x="3466110" y="323339"/>
                    <a:pt x="3509555" y="317863"/>
                    <a:pt x="3553098" y="313509"/>
                  </a:cubicBezTo>
                  <a:cubicBezTo>
                    <a:pt x="3622766" y="317863"/>
                    <a:pt x="3692645" y="319626"/>
                    <a:pt x="3762103" y="326572"/>
                  </a:cubicBezTo>
                  <a:cubicBezTo>
                    <a:pt x="3779967" y="328358"/>
                    <a:pt x="3796402" y="339635"/>
                    <a:pt x="3814355" y="339635"/>
                  </a:cubicBezTo>
                  <a:cubicBezTo>
                    <a:pt x="3840841" y="339635"/>
                    <a:pt x="3866606" y="330926"/>
                    <a:pt x="3892732" y="326572"/>
                  </a:cubicBezTo>
                  <a:cubicBezTo>
                    <a:pt x="3905795" y="322218"/>
                    <a:pt x="3918158" y="313065"/>
                    <a:pt x="3931920" y="313509"/>
                  </a:cubicBezTo>
                  <a:cubicBezTo>
                    <a:pt x="4092434" y="318687"/>
                    <a:pt x="4211876" y="313254"/>
                    <a:pt x="4349932" y="352698"/>
                  </a:cubicBezTo>
                  <a:cubicBezTo>
                    <a:pt x="4363171" y="356481"/>
                    <a:pt x="4376057" y="361406"/>
                    <a:pt x="4389120" y="365760"/>
                  </a:cubicBezTo>
                  <a:cubicBezTo>
                    <a:pt x="4402183" y="374469"/>
                    <a:pt x="4412609" y="391886"/>
                    <a:pt x="4428309" y="391886"/>
                  </a:cubicBezTo>
                  <a:cubicBezTo>
                    <a:pt x="4486895" y="391886"/>
                    <a:pt x="4494880" y="363874"/>
                    <a:pt x="4519749" y="326572"/>
                  </a:cubicBezTo>
                  <a:cubicBezTo>
                    <a:pt x="4550840" y="233301"/>
                    <a:pt x="4522961" y="263471"/>
                    <a:pt x="4585063" y="222069"/>
                  </a:cubicBezTo>
                  <a:cubicBezTo>
                    <a:pt x="4678334" y="253160"/>
                    <a:pt x="4640526" y="232920"/>
                    <a:pt x="4702629" y="274320"/>
                  </a:cubicBezTo>
                  <a:cubicBezTo>
                    <a:pt x="4711338" y="291737"/>
                    <a:pt x="4714985" y="312802"/>
                    <a:pt x="4728755" y="326572"/>
                  </a:cubicBezTo>
                  <a:cubicBezTo>
                    <a:pt x="4738491" y="336308"/>
                    <a:pt x="4754190" y="338964"/>
                    <a:pt x="4767943" y="339635"/>
                  </a:cubicBezTo>
                  <a:cubicBezTo>
                    <a:pt x="4933267" y="347700"/>
                    <a:pt x="5098869" y="348344"/>
                    <a:pt x="5264332" y="352698"/>
                  </a:cubicBezTo>
                  <a:cubicBezTo>
                    <a:pt x="5426822" y="406858"/>
                    <a:pt x="5339109" y="383089"/>
                    <a:pt x="5708469" y="339635"/>
                  </a:cubicBezTo>
                  <a:cubicBezTo>
                    <a:pt x="5724061" y="337801"/>
                    <a:pt x="5734595" y="322218"/>
                    <a:pt x="5747658" y="313509"/>
                  </a:cubicBezTo>
                  <a:cubicBezTo>
                    <a:pt x="5785106" y="201162"/>
                    <a:pt x="5743386" y="239495"/>
                    <a:pt x="5826035" y="248195"/>
                  </a:cubicBezTo>
                  <a:cubicBezTo>
                    <a:pt x="5891135" y="255048"/>
                    <a:pt x="5956664" y="256904"/>
                    <a:pt x="6021978" y="261258"/>
                  </a:cubicBezTo>
                  <a:cubicBezTo>
                    <a:pt x="6032383" y="262744"/>
                    <a:pt x="6175312" y="282438"/>
                    <a:pt x="6191795" y="287383"/>
                  </a:cubicBezTo>
                  <a:cubicBezTo>
                    <a:pt x="6210447" y="292979"/>
                    <a:pt x="6224951" y="309690"/>
                    <a:pt x="6244046" y="313509"/>
                  </a:cubicBezTo>
                  <a:cubicBezTo>
                    <a:pt x="6312893" y="327279"/>
                    <a:pt x="6383383" y="330926"/>
                    <a:pt x="6453052" y="339635"/>
                  </a:cubicBezTo>
                  <a:cubicBezTo>
                    <a:pt x="6466115" y="348343"/>
                    <a:pt x="6485219" y="351718"/>
                    <a:pt x="6492240" y="365760"/>
                  </a:cubicBezTo>
                  <a:cubicBezTo>
                    <a:pt x="6504085" y="389450"/>
                    <a:pt x="6499557" y="418282"/>
                    <a:pt x="6505303" y="444138"/>
                  </a:cubicBezTo>
                  <a:cubicBezTo>
                    <a:pt x="6508290" y="457579"/>
                    <a:pt x="6515026" y="469968"/>
                    <a:pt x="6518366" y="483326"/>
                  </a:cubicBezTo>
                  <a:cubicBezTo>
                    <a:pt x="6523751" y="504866"/>
                    <a:pt x="6527075" y="526869"/>
                    <a:pt x="6531429" y="548640"/>
                  </a:cubicBezTo>
                  <a:cubicBezTo>
                    <a:pt x="6527075" y="696686"/>
                    <a:pt x="6530023" y="845127"/>
                    <a:pt x="6518366" y="992778"/>
                  </a:cubicBezTo>
                  <a:cubicBezTo>
                    <a:pt x="6514762" y="1038428"/>
                    <a:pt x="6449484" y="1090156"/>
                    <a:pt x="6413863" y="1097280"/>
                  </a:cubicBezTo>
                  <a:cubicBezTo>
                    <a:pt x="6348549" y="1110343"/>
                    <a:pt x="6281110" y="1115405"/>
                    <a:pt x="6217920" y="1136469"/>
                  </a:cubicBezTo>
                  <a:cubicBezTo>
                    <a:pt x="6149523" y="1159269"/>
                    <a:pt x="6192363" y="1147585"/>
                    <a:pt x="6087292" y="1162595"/>
                  </a:cubicBezTo>
                  <a:cubicBezTo>
                    <a:pt x="6052458" y="1158241"/>
                    <a:pt x="6015194" y="1163034"/>
                    <a:pt x="5982789" y="1149532"/>
                  </a:cubicBezTo>
                  <a:cubicBezTo>
                    <a:pt x="5960052" y="1140058"/>
                    <a:pt x="5952962" y="1107473"/>
                    <a:pt x="5930538" y="1097280"/>
                  </a:cubicBezTo>
                  <a:cubicBezTo>
                    <a:pt x="5902508" y="1084539"/>
                    <a:pt x="5869578" y="1088572"/>
                    <a:pt x="5839098" y="1084218"/>
                  </a:cubicBezTo>
                  <a:cubicBezTo>
                    <a:pt x="5760128" y="1103959"/>
                    <a:pt x="5803880" y="1091602"/>
                    <a:pt x="5708469" y="1123406"/>
                  </a:cubicBezTo>
                  <a:lnTo>
                    <a:pt x="5669280" y="1136469"/>
                  </a:lnTo>
                  <a:cubicBezTo>
                    <a:pt x="5538652" y="1127760"/>
                    <a:pt x="5407362" y="1126096"/>
                    <a:pt x="5277395" y="1110343"/>
                  </a:cubicBezTo>
                  <a:cubicBezTo>
                    <a:pt x="5261809" y="1108454"/>
                    <a:pt x="5249940" y="1094648"/>
                    <a:pt x="5238206" y="1084218"/>
                  </a:cubicBezTo>
                  <a:cubicBezTo>
                    <a:pt x="5210591" y="1059671"/>
                    <a:pt x="5190572" y="1026334"/>
                    <a:pt x="5159829" y="1005840"/>
                  </a:cubicBezTo>
                  <a:cubicBezTo>
                    <a:pt x="5109183" y="972077"/>
                    <a:pt x="5135534" y="984680"/>
                    <a:pt x="5081452" y="966652"/>
                  </a:cubicBezTo>
                  <a:cubicBezTo>
                    <a:pt x="5055326" y="971006"/>
                    <a:pt x="5023008" y="962274"/>
                    <a:pt x="5003075" y="979715"/>
                  </a:cubicBezTo>
                  <a:cubicBezTo>
                    <a:pt x="4982350" y="997849"/>
                    <a:pt x="4996422" y="1038619"/>
                    <a:pt x="4976949" y="1058092"/>
                  </a:cubicBezTo>
                  <a:lnTo>
                    <a:pt x="4937760" y="1097280"/>
                  </a:lnTo>
                  <a:cubicBezTo>
                    <a:pt x="4933406" y="1110343"/>
                    <a:pt x="4935450" y="1127867"/>
                    <a:pt x="4924698" y="1136469"/>
                  </a:cubicBezTo>
                  <a:cubicBezTo>
                    <a:pt x="4910679" y="1147684"/>
                    <a:pt x="4890051" y="1146011"/>
                    <a:pt x="4872446" y="1149532"/>
                  </a:cubicBezTo>
                  <a:cubicBezTo>
                    <a:pt x="4846474" y="1154726"/>
                    <a:pt x="4819967" y="1157045"/>
                    <a:pt x="4794069" y="1162595"/>
                  </a:cubicBezTo>
                  <a:cubicBezTo>
                    <a:pt x="4758960" y="1170118"/>
                    <a:pt x="4689566" y="1188720"/>
                    <a:pt x="4689566" y="1188720"/>
                  </a:cubicBezTo>
                  <a:cubicBezTo>
                    <a:pt x="4656831" y="1180537"/>
                    <a:pt x="4621866" y="1178020"/>
                    <a:pt x="4598126" y="1149532"/>
                  </a:cubicBezTo>
                  <a:cubicBezTo>
                    <a:pt x="4515259" y="1050092"/>
                    <a:pt x="4628287" y="1134804"/>
                    <a:pt x="4532812" y="1071155"/>
                  </a:cubicBezTo>
                  <a:cubicBezTo>
                    <a:pt x="4524103" y="1084218"/>
                    <a:pt x="4518945" y="1100536"/>
                    <a:pt x="4506686" y="1110343"/>
                  </a:cubicBezTo>
                  <a:cubicBezTo>
                    <a:pt x="4495934" y="1118945"/>
                    <a:pt x="4477234" y="1113670"/>
                    <a:pt x="4467498" y="1123406"/>
                  </a:cubicBezTo>
                  <a:cubicBezTo>
                    <a:pt x="4457762" y="1133143"/>
                    <a:pt x="4464172" y="1152858"/>
                    <a:pt x="4454435" y="1162595"/>
                  </a:cubicBezTo>
                  <a:cubicBezTo>
                    <a:pt x="4440665" y="1176364"/>
                    <a:pt x="4419600" y="1180012"/>
                    <a:pt x="4402183" y="1188720"/>
                  </a:cubicBezTo>
                  <a:cubicBezTo>
                    <a:pt x="4308047" y="1282858"/>
                    <a:pt x="4293602" y="1317309"/>
                    <a:pt x="4062549" y="1201783"/>
                  </a:cubicBezTo>
                  <a:cubicBezTo>
                    <a:pt x="4023409" y="1182213"/>
                    <a:pt x="4072980" y="1108073"/>
                    <a:pt x="4049486" y="1071155"/>
                  </a:cubicBezTo>
                  <a:cubicBezTo>
                    <a:pt x="4035266" y="1048810"/>
                    <a:pt x="3997391" y="1061377"/>
                    <a:pt x="3971109" y="1058092"/>
                  </a:cubicBezTo>
                  <a:cubicBezTo>
                    <a:pt x="3927687" y="1052664"/>
                    <a:pt x="3884023" y="1049383"/>
                    <a:pt x="3840480" y="1045029"/>
                  </a:cubicBezTo>
                  <a:cubicBezTo>
                    <a:pt x="3823063" y="1040675"/>
                    <a:pt x="3803167" y="1041925"/>
                    <a:pt x="3788229" y="1031966"/>
                  </a:cubicBezTo>
                  <a:cubicBezTo>
                    <a:pt x="3745031" y="1003167"/>
                    <a:pt x="3751782" y="899892"/>
                    <a:pt x="3749040" y="875212"/>
                  </a:cubicBezTo>
                  <a:cubicBezTo>
                    <a:pt x="3718312" y="967402"/>
                    <a:pt x="3745811" y="874928"/>
                    <a:pt x="3722915" y="1058092"/>
                  </a:cubicBezTo>
                  <a:cubicBezTo>
                    <a:pt x="3720161" y="1080123"/>
                    <a:pt x="3720868" y="1104129"/>
                    <a:pt x="3709852" y="1123406"/>
                  </a:cubicBezTo>
                  <a:cubicBezTo>
                    <a:pt x="3694817" y="1149717"/>
                    <a:pt x="3641192" y="1156900"/>
                    <a:pt x="3618412" y="1162595"/>
                  </a:cubicBezTo>
                  <a:cubicBezTo>
                    <a:pt x="3574192" y="1157067"/>
                    <a:pt x="3478487" y="1152043"/>
                    <a:pt x="3435532" y="1123406"/>
                  </a:cubicBezTo>
                  <a:cubicBezTo>
                    <a:pt x="3422469" y="1114697"/>
                    <a:pt x="3410690" y="1103656"/>
                    <a:pt x="3396343" y="1097280"/>
                  </a:cubicBezTo>
                  <a:cubicBezTo>
                    <a:pt x="3371178" y="1086096"/>
                    <a:pt x="3317966" y="1071155"/>
                    <a:pt x="3317966" y="1071155"/>
                  </a:cubicBezTo>
                  <a:lnTo>
                    <a:pt x="2364378" y="1097280"/>
                  </a:lnTo>
                  <a:cubicBezTo>
                    <a:pt x="2337911" y="1098285"/>
                    <a:pt x="2312471" y="1109446"/>
                    <a:pt x="2286000" y="1110343"/>
                  </a:cubicBezTo>
                  <a:cubicBezTo>
                    <a:pt x="2055314" y="1118163"/>
                    <a:pt x="1824433" y="1118389"/>
                    <a:pt x="1593669" y="1123406"/>
                  </a:cubicBezTo>
                  <a:lnTo>
                    <a:pt x="1084218" y="1136469"/>
                  </a:lnTo>
                  <a:cubicBezTo>
                    <a:pt x="1062446" y="1140823"/>
                    <a:pt x="1040577" y="1144715"/>
                    <a:pt x="1018903" y="1149532"/>
                  </a:cubicBezTo>
                  <a:cubicBezTo>
                    <a:pt x="1001377" y="1153427"/>
                    <a:pt x="984605" y="1162595"/>
                    <a:pt x="966652" y="1162595"/>
                  </a:cubicBezTo>
                  <a:cubicBezTo>
                    <a:pt x="922892" y="1162595"/>
                    <a:pt x="879566" y="1153886"/>
                    <a:pt x="836023" y="1149532"/>
                  </a:cubicBezTo>
                  <a:cubicBezTo>
                    <a:pt x="818606" y="1145178"/>
                    <a:pt x="800273" y="1143541"/>
                    <a:pt x="783772" y="1136469"/>
                  </a:cubicBezTo>
                  <a:cubicBezTo>
                    <a:pt x="707044" y="1103585"/>
                    <a:pt x="786940" y="1105562"/>
                    <a:pt x="679269" y="1097280"/>
                  </a:cubicBezTo>
                  <a:cubicBezTo>
                    <a:pt x="42750" y="1048318"/>
                    <a:pt x="719334" y="1114771"/>
                    <a:pt x="195943" y="1071155"/>
                  </a:cubicBezTo>
                  <a:cubicBezTo>
                    <a:pt x="160959" y="1068240"/>
                    <a:pt x="126274" y="1062446"/>
                    <a:pt x="91440" y="1058092"/>
                  </a:cubicBezTo>
                  <a:cubicBezTo>
                    <a:pt x="78377" y="1053738"/>
                    <a:pt x="61988" y="1054765"/>
                    <a:pt x="52252" y="1045029"/>
                  </a:cubicBezTo>
                  <a:cubicBezTo>
                    <a:pt x="42516" y="1035292"/>
                    <a:pt x="46827" y="1017297"/>
                    <a:pt x="39189" y="1005840"/>
                  </a:cubicBezTo>
                  <a:cubicBezTo>
                    <a:pt x="28942" y="990469"/>
                    <a:pt x="13063" y="979715"/>
                    <a:pt x="0" y="966652"/>
                  </a:cubicBezTo>
                  <a:cubicBezTo>
                    <a:pt x="4354" y="875212"/>
                    <a:pt x="5461" y="783559"/>
                    <a:pt x="13063" y="692332"/>
                  </a:cubicBezTo>
                  <a:cubicBezTo>
                    <a:pt x="14207" y="678610"/>
                    <a:pt x="19968" y="665459"/>
                    <a:pt x="26126" y="653143"/>
                  </a:cubicBezTo>
                  <a:cubicBezTo>
                    <a:pt x="33147" y="639101"/>
                    <a:pt x="37012" y="598715"/>
                    <a:pt x="39189" y="587829"/>
                  </a:cubicBezTo>
                  <a:close/>
                </a:path>
              </a:pathLst>
            </a:custGeom>
            <a:solidFill>
              <a:schemeClr val="tx1">
                <a:alpha val="5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fr-FR">
                <a:solidFill>
                  <a:srgbClr val="FFFFFF"/>
                </a:solidFill>
              </a:endParaRPr>
            </a:p>
          </p:txBody>
        </p:sp>
        <p:pic>
          <p:nvPicPr>
            <p:cNvPr id="3081" name="Image 1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0361" y="1736946"/>
              <a:ext cx="6537325" cy="1223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spd="med" advClick="0" advTm="4000">
    <p:fade/>
    <p:sndAc>
      <p:stSnd loop="1">
        <p:snd r:embed="rId3" name="Sombreros_Et_Mantil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D67F4E-A80E-4995-86F6-1478B8FB371F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123" name="Picture 10" descr="2karaok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164" y="788989"/>
            <a:ext cx="8321675" cy="528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5" descr="flutes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113" y="3608389"/>
            <a:ext cx="83185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6" descr="fernandel_00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450" y="2266950"/>
            <a:ext cx="1144588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WordArt 7"/>
          <p:cNvSpPr>
            <a:spLocks noChangeArrowheads="1" noChangeShapeType="1" noTextEdit="1"/>
          </p:cNvSpPr>
          <p:nvPr/>
        </p:nvSpPr>
        <p:spPr bwMode="auto">
          <a:xfrm>
            <a:off x="7537451" y="1539875"/>
            <a:ext cx="1439863" cy="35718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1579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2012</a:t>
            </a:r>
          </a:p>
        </p:txBody>
      </p:sp>
      <p:sp>
        <p:nvSpPr>
          <p:cNvPr id="5127" name="WordArt 11"/>
          <p:cNvSpPr>
            <a:spLocks noChangeArrowheads="1" noChangeShapeType="1" noTextEdit="1"/>
          </p:cNvSpPr>
          <p:nvPr/>
        </p:nvSpPr>
        <p:spPr bwMode="auto">
          <a:xfrm>
            <a:off x="6816725" y="4913313"/>
            <a:ext cx="2736850" cy="50165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1579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 panose="020B0A04020102020204" pitchFamily="34" charset="0"/>
              </a:rPr>
              <a:t>Anais</a:t>
            </a:r>
          </a:p>
        </p:txBody>
      </p:sp>
      <p:pic>
        <p:nvPicPr>
          <p:cNvPr id="512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538" y="1412875"/>
            <a:ext cx="3446462" cy="35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25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393297-0256-4173-9F4C-629C110EB202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fr-FR" altLang="fr-F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147" name="Picture 2" descr="sombréro peg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50" y="5337175"/>
            <a:ext cx="1263650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 Box 3"/>
          <p:cNvSpPr txBox="1">
            <a:spLocks noChangeArrowheads="1"/>
          </p:cNvSpPr>
          <p:nvPr/>
        </p:nvSpPr>
        <p:spPr bwMode="auto">
          <a:xfrm>
            <a:off x="2998789" y="5984876"/>
            <a:ext cx="61928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2000" b="1">
                <a:solidFill>
                  <a:prstClr val="white"/>
                </a:solidFill>
                <a:latin typeface="Arial" panose="020B0604020202020204" pitchFamily="34" charset="0"/>
              </a:rPr>
              <a:t>Je revois les grands sombreros,  Et les mantilles</a:t>
            </a:r>
          </a:p>
        </p:txBody>
      </p:sp>
      <p:pic>
        <p:nvPicPr>
          <p:cNvPr id="6149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266825"/>
            <a:ext cx="4581525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714" y="417513"/>
            <a:ext cx="3805237" cy="520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C0D51C-C5E2-4BAA-B0AA-F1966444BF73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fr-FR" altLang="fr-F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171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339725"/>
            <a:ext cx="9131300" cy="564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 Box 2"/>
          <p:cNvSpPr txBox="1">
            <a:spLocks noChangeArrowheads="1"/>
          </p:cNvSpPr>
          <p:nvPr/>
        </p:nvSpPr>
        <p:spPr bwMode="auto">
          <a:xfrm>
            <a:off x="2279650" y="5984876"/>
            <a:ext cx="7632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2000" b="1">
                <a:solidFill>
                  <a:prstClr val="white"/>
                </a:solidFill>
                <a:latin typeface="Arial" panose="020B0604020202020204" pitchFamily="34" charset="0"/>
              </a:rPr>
              <a:t>J’entends les airs de fandangos et séguedilles</a:t>
            </a: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4" y="250826"/>
            <a:ext cx="8618537" cy="580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B11C49-E96C-43DE-BA54-461E24ED1DA1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fr-FR" alt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195" name="Text Box 2"/>
          <p:cNvSpPr txBox="1">
            <a:spLocks noChangeArrowheads="1"/>
          </p:cNvSpPr>
          <p:nvPr/>
        </p:nvSpPr>
        <p:spPr bwMode="auto">
          <a:xfrm>
            <a:off x="3071814" y="6021389"/>
            <a:ext cx="60483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2000" b="1">
                <a:solidFill>
                  <a:prstClr val="white"/>
                </a:solidFill>
                <a:latin typeface="Arial" panose="020B0604020202020204" pitchFamily="34" charset="0"/>
              </a:rPr>
              <a:t>Que chantent les señoritas,  si brunes</a:t>
            </a:r>
          </a:p>
        </p:txBody>
      </p:sp>
      <p:pic>
        <p:nvPicPr>
          <p:cNvPr id="8197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4721225"/>
            <a:ext cx="167640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6" y="90488"/>
            <a:ext cx="9231313" cy="635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A509CB-67A7-4511-8395-235C5CE5B570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fr-FR" alt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220" name="Text Box 2"/>
          <p:cNvSpPr txBox="1">
            <a:spLocks noChangeArrowheads="1"/>
          </p:cNvSpPr>
          <p:nvPr/>
        </p:nvSpPr>
        <p:spPr bwMode="auto">
          <a:xfrm>
            <a:off x="3609976" y="6027739"/>
            <a:ext cx="5040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2000" b="1">
                <a:solidFill>
                  <a:prstClr val="white"/>
                </a:solidFill>
                <a:latin typeface="Arial" panose="020B0604020202020204" pitchFamily="34" charset="0"/>
              </a:rPr>
              <a:t>Quand luit sur la plaza , La lune…</a:t>
            </a:r>
          </a:p>
        </p:txBody>
      </p:sp>
      <p:pic>
        <p:nvPicPr>
          <p:cNvPr id="14" name="Picture 4" descr="Sun whit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413" y="-387350"/>
            <a:ext cx="3097212" cy="309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9" y="311150"/>
            <a:ext cx="8588375" cy="578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9D23F2-0BFD-4AF5-9416-479F41BFB6ED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fr-FR" alt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44" name="Text Box 2"/>
          <p:cNvSpPr txBox="1">
            <a:spLocks noChangeArrowheads="1"/>
          </p:cNvSpPr>
          <p:nvPr/>
        </p:nvSpPr>
        <p:spPr bwMode="auto">
          <a:xfrm>
            <a:off x="1524001" y="5300663"/>
            <a:ext cx="68040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fr-FR" altLang="fr-FR" sz="18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0245" name="Text Box 3"/>
          <p:cNvSpPr txBox="1">
            <a:spLocks noChangeArrowheads="1"/>
          </p:cNvSpPr>
          <p:nvPr/>
        </p:nvSpPr>
        <p:spPr bwMode="auto">
          <a:xfrm>
            <a:off x="5116514" y="6083300"/>
            <a:ext cx="468312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2000" b="1">
                <a:solidFill>
                  <a:prstClr val="white"/>
                </a:solidFill>
                <a:latin typeface="Arial" panose="020B0604020202020204" pitchFamily="34" charset="0"/>
              </a:rPr>
              <a:t>dans un boléro sous la charmille</a:t>
            </a:r>
          </a:p>
        </p:txBody>
      </p:sp>
      <p:pic>
        <p:nvPicPr>
          <p:cNvPr id="10246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114" y="4797426"/>
            <a:ext cx="1285875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Rectangle 2"/>
          <p:cNvSpPr>
            <a:spLocks noChangeArrowheads="1"/>
          </p:cNvSpPr>
          <p:nvPr/>
        </p:nvSpPr>
        <p:spPr bwMode="auto">
          <a:xfrm>
            <a:off x="4151314" y="6092825"/>
            <a:ext cx="13668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000" b="1">
                <a:solidFill>
                  <a:prstClr val="white"/>
                </a:solidFill>
              </a:rPr>
              <a:t>Je revois </a:t>
            </a:r>
            <a:endParaRPr lang="fr-FR" altLang="fr-FR" sz="200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med" advClick="0" advTm="25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FC586D-50FB-4748-9937-CC2577B3771A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fr-FR" alt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1524001" y="5300663"/>
            <a:ext cx="68040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fr-FR" altLang="fr-FR" sz="18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1268" name="Text Box 3"/>
          <p:cNvSpPr txBox="1">
            <a:spLocks noChangeArrowheads="1"/>
          </p:cNvSpPr>
          <p:nvPr/>
        </p:nvSpPr>
        <p:spPr bwMode="auto">
          <a:xfrm>
            <a:off x="2640014" y="5984876"/>
            <a:ext cx="68405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2000" b="1">
                <a:solidFill>
                  <a:prstClr val="white"/>
                </a:solidFill>
                <a:latin typeface="Arial" panose="020B0604020202020204" pitchFamily="34" charset="0"/>
              </a:rPr>
              <a:t>Des Carmens et des Figaros, dont les yeux brillent</a:t>
            </a:r>
          </a:p>
        </p:txBody>
      </p:sp>
      <p:pic>
        <p:nvPicPr>
          <p:cNvPr id="11269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614364"/>
            <a:ext cx="4248150" cy="519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363" y="450850"/>
            <a:ext cx="4062412" cy="538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DEB7C6-C8BA-4D78-8C54-E2412C249A65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fr-FR" alt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291" name="Text Box 2"/>
          <p:cNvSpPr txBox="1">
            <a:spLocks noChangeArrowheads="1"/>
          </p:cNvSpPr>
          <p:nvPr/>
        </p:nvSpPr>
        <p:spPr bwMode="auto">
          <a:xfrm>
            <a:off x="2279651" y="6021389"/>
            <a:ext cx="7559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2000" b="1">
                <a:solidFill>
                  <a:prstClr val="white"/>
                </a:solidFill>
                <a:latin typeface="Arial" panose="020B0604020202020204" pitchFamily="34" charset="0"/>
              </a:rPr>
              <a:t>Je sens revivre dans mon cœur,  en dépit des montagnes</a:t>
            </a:r>
            <a:r>
              <a:rPr lang="fr-FR" altLang="fr-FR" sz="1800" b="1">
                <a:solidFill>
                  <a:prstClr val="white"/>
                </a:solidFill>
                <a:latin typeface="Lucida Calligraphy" pitchFamily="66" charset="0"/>
              </a:rPr>
              <a:t>   </a:t>
            </a:r>
          </a:p>
        </p:txBody>
      </p:sp>
      <p:grpSp>
        <p:nvGrpSpPr>
          <p:cNvPr id="12292" name="Groupe 5"/>
          <p:cNvGrpSpPr>
            <a:grpSpLocks/>
          </p:cNvGrpSpPr>
          <p:nvPr/>
        </p:nvGrpSpPr>
        <p:grpSpPr bwMode="auto">
          <a:xfrm>
            <a:off x="1774826" y="531814"/>
            <a:ext cx="8785225" cy="5322887"/>
            <a:chOff x="704528" y="548680"/>
            <a:chExt cx="8784976" cy="5324228"/>
          </a:xfrm>
        </p:grpSpPr>
        <p:pic>
          <p:nvPicPr>
            <p:cNvPr id="12293" name="Imag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528" y="548680"/>
              <a:ext cx="8784976" cy="53242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2"/>
            <p:cNvSpPr txBox="1">
              <a:spLocks noChangeArrowheads="1"/>
            </p:cNvSpPr>
            <p:nvPr/>
          </p:nvSpPr>
          <p:spPr bwMode="auto">
            <a:xfrm>
              <a:off x="725165" y="1052044"/>
              <a:ext cx="5040169" cy="3969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0" fontAlgn="base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FontTx/>
                <a:buNone/>
                <a:defRPr/>
              </a:pPr>
              <a:r>
                <a:rPr lang="fr-FR" altLang="fr-FR" sz="2000" i="1" dirty="0">
                  <a:solidFill>
                    <a:srgbClr val="5B9BD5">
                      <a:lumMod val="40000"/>
                      <a:lumOff val="60000"/>
                    </a:srgbClr>
                  </a:solidFill>
                  <a:latin typeface="Arial" panose="020B0604020202020204" pitchFamily="34" charset="0"/>
                </a:rPr>
                <a:t>Palais Charles Quint-GRENADE</a:t>
              </a:r>
            </a:p>
          </p:txBody>
        </p:sp>
      </p:grpSp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461067-1041-4235-9A72-AA2984CA27A2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fr-FR" altLang="fr-F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3315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564" y="123825"/>
            <a:ext cx="8778875" cy="596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564" y="153988"/>
            <a:ext cx="9064625" cy="610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2"/>
          <p:cNvSpPr txBox="1">
            <a:spLocks noChangeArrowheads="1"/>
          </p:cNvSpPr>
          <p:nvPr/>
        </p:nvSpPr>
        <p:spPr bwMode="auto">
          <a:xfrm>
            <a:off x="2279650" y="6056314"/>
            <a:ext cx="7632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white"/>
                </a:solidFill>
                <a:latin typeface="Lucida Calligraphy" pitchFamily="66" charset="0"/>
              </a:rPr>
              <a:t>    </a:t>
            </a:r>
            <a:r>
              <a:rPr lang="fr-FR" altLang="fr-FR" sz="2000" b="1">
                <a:solidFill>
                  <a:prstClr val="white"/>
                </a:solidFill>
                <a:latin typeface="Arial" panose="020B0604020202020204" pitchFamily="34" charset="0"/>
              </a:rPr>
              <a:t>Un souvenir charmeur, ardent comme une fleur d’Espagne</a:t>
            </a:r>
          </a:p>
        </p:txBody>
      </p:sp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5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320676"/>
            <a:ext cx="2519362" cy="473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CA41F3-B931-4F2A-9916-7D2A9923D907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fr-FR" altLang="fr-F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200" y="387350"/>
            <a:ext cx="2406650" cy="475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1"/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39" y="355601"/>
            <a:ext cx="266382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1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025" y="549275"/>
            <a:ext cx="2592388" cy="475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2" descr="guitare tran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788" y="4840289"/>
            <a:ext cx="2000250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2" descr="guitare tran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138" y="4657725"/>
            <a:ext cx="1401762" cy="184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12C678-183C-48BD-A5B5-0DBC0048A728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fr-FR" alt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Oval 2"/>
          <p:cNvSpPr>
            <a:spLocks noChangeArrowheads="1"/>
          </p:cNvSpPr>
          <p:nvPr/>
        </p:nvSpPr>
        <p:spPr bwMode="auto">
          <a:xfrm>
            <a:off x="1250950" y="273050"/>
            <a:ext cx="4845050" cy="338455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>
              <a:defRPr/>
            </a:pPr>
            <a:endParaRPr lang="nl-NL" sz="2400" b="1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Oval 3"/>
          <p:cNvSpPr>
            <a:spLocks noChangeArrowheads="1"/>
          </p:cNvSpPr>
          <p:nvPr/>
        </p:nvSpPr>
        <p:spPr bwMode="auto">
          <a:xfrm>
            <a:off x="6146800" y="250825"/>
            <a:ext cx="4559300" cy="3657600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>
              <a:defRPr/>
            </a:pPr>
            <a:endParaRPr lang="nl-NL" sz="2400" b="1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1" name="Oval 4"/>
          <p:cNvSpPr>
            <a:spLocks noChangeArrowheads="1"/>
          </p:cNvSpPr>
          <p:nvPr/>
        </p:nvSpPr>
        <p:spPr bwMode="auto">
          <a:xfrm>
            <a:off x="3124200" y="2505076"/>
            <a:ext cx="5761038" cy="3789363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>
              <a:defRPr/>
            </a:pPr>
            <a:endParaRPr lang="nl-NL" sz="24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5808663" y="4891088"/>
            <a:ext cx="9017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panose="020B0604020202020204" pitchFamily="34" charset="0"/>
              </a:rPr>
              <a:t>CADIX</a:t>
            </a: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8383589" y="1338263"/>
            <a:ext cx="966787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panose="020B0604020202020204" pitchFamily="34" charset="0"/>
              </a:rPr>
              <a:t>NERJA</a:t>
            </a: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503364" y="2781300"/>
            <a:ext cx="182562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nl-BE" b="1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panose="020B0604020202020204" pitchFamily="34" charset="0"/>
              </a:rPr>
              <a:t>Plage</a:t>
            </a:r>
            <a:r>
              <a:rPr lang="nl-BE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panose="020B0604020202020204" pitchFamily="34" charset="0"/>
              </a:rPr>
              <a:t> de </a:t>
            </a:r>
            <a:r>
              <a:rPr lang="nl-BE" b="1" kern="0" dirty="0" err="1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" panose="020B0604020202020204" pitchFamily="34" charset="0"/>
              </a:rPr>
              <a:t>Cadix</a:t>
            </a:r>
            <a:endParaRPr lang="fr-FR" b="1" kern="0" dirty="0">
              <a:solidFill>
                <a:srgbClr val="FFFFFF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5369" name="Text Box 2"/>
          <p:cNvSpPr txBox="1">
            <a:spLocks noChangeArrowheads="1"/>
          </p:cNvSpPr>
          <p:nvPr/>
        </p:nvSpPr>
        <p:spPr bwMode="auto">
          <a:xfrm>
            <a:off x="2424114" y="6157914"/>
            <a:ext cx="73437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2000" b="1">
                <a:solidFill>
                  <a:prstClr val="white"/>
                </a:solidFill>
                <a:latin typeface="Arial" panose="020B0604020202020204" pitchFamily="34" charset="0"/>
              </a:rPr>
              <a:t>J’ai vu toute l ‘Andalousie, Berceau de poésie ,  et d’amour</a:t>
            </a:r>
          </a:p>
        </p:txBody>
      </p:sp>
    </p:spTree>
  </p:cSld>
  <p:clrMapOvr>
    <a:masterClrMapping/>
  </p:clrMapOvr>
  <p:transition spd="med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8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8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3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1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1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2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2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1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2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2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118F11-9A39-412B-B35C-8B8FD64347D1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6387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1" y="481014"/>
            <a:ext cx="8855075" cy="573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 Box 2"/>
          <p:cNvSpPr txBox="1">
            <a:spLocks noChangeArrowheads="1"/>
          </p:cNvSpPr>
          <p:nvPr/>
        </p:nvSpPr>
        <p:spPr bwMode="auto">
          <a:xfrm>
            <a:off x="1774826" y="5984876"/>
            <a:ext cx="86407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2000" b="1">
                <a:solidFill>
                  <a:prstClr val="white"/>
                </a:solidFill>
                <a:latin typeface="Arial" panose="020B0604020202020204" pitchFamily="34" charset="0"/>
              </a:rPr>
              <a:t>J’ai vu à Séville, à Grenade, </a:t>
            </a:r>
          </a:p>
        </p:txBody>
      </p:sp>
    </p:spTree>
  </p:cSld>
  <p:clrMapOvr>
    <a:masterClrMapping/>
  </p:clrMapOvr>
  <p:transition spd="med" advClick="0" advTm="2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D46F94-B8AC-49EB-9ABA-E3BBD813B657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1784351" y="6169025"/>
            <a:ext cx="8640763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white"/>
                </a:solidFill>
                <a:latin typeface="Arial" panose="020B0604020202020204" pitchFamily="34" charset="0"/>
              </a:rPr>
              <a:t>Donner de la sérénade  sous les tours</a:t>
            </a:r>
          </a:p>
        </p:txBody>
      </p:sp>
      <p:pic>
        <p:nvPicPr>
          <p:cNvPr id="1741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277813"/>
            <a:ext cx="4449762" cy="570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925" y="201614"/>
            <a:ext cx="4592638" cy="585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37AF9D-A1AD-495B-A4B8-8EBB57FBFA30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2640013" y="5951539"/>
            <a:ext cx="6913562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black"/>
                </a:solidFill>
                <a:latin typeface="Arial" panose="020B0604020202020204" pitchFamily="34" charset="0"/>
              </a:rPr>
              <a:t>      </a:t>
            </a:r>
            <a:r>
              <a:rPr lang="fr-FR" altLang="fr-FR" sz="1800" b="1">
                <a:solidFill>
                  <a:prstClr val="white"/>
                </a:solidFill>
                <a:latin typeface="Arial" panose="020B0604020202020204" pitchFamily="34" charset="0"/>
              </a:rPr>
              <a:t>J’ai quitté le pays de la guitare, </a:t>
            </a:r>
          </a:p>
        </p:txBody>
      </p:sp>
      <p:pic>
        <p:nvPicPr>
          <p:cNvPr id="1843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800" y="265114"/>
            <a:ext cx="8281988" cy="568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guitare tra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089" y="4672013"/>
            <a:ext cx="2466975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438018-7684-49F0-8131-5A97E8754F88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16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2640013" y="5984875"/>
            <a:ext cx="6913562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white"/>
                </a:solidFill>
                <a:latin typeface="Arial" panose="020B0604020202020204" pitchFamily="34" charset="0"/>
              </a:rPr>
              <a:t> Mais son doux souvenir en mon âme s’égare</a:t>
            </a:r>
          </a:p>
        </p:txBody>
      </p:sp>
      <p:pic>
        <p:nvPicPr>
          <p:cNvPr id="1946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4" y="417514"/>
            <a:ext cx="4370387" cy="534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1" y="417513"/>
            <a:ext cx="4640263" cy="548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863" y="803276"/>
            <a:ext cx="4017962" cy="477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7F327A-3A6C-4A67-B008-E395D1DD806D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484" name="Text Box 2"/>
          <p:cNvSpPr txBox="1">
            <a:spLocks noChangeArrowheads="1"/>
          </p:cNvSpPr>
          <p:nvPr/>
        </p:nvSpPr>
        <p:spPr bwMode="auto">
          <a:xfrm>
            <a:off x="2640014" y="5984875"/>
            <a:ext cx="7056437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white"/>
                </a:solidFill>
                <a:latin typeface="Arial" panose="020B0604020202020204" pitchFamily="34" charset="0"/>
              </a:rPr>
              <a:t>Dans un songe, souvent tandis que mon cœur bat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6538" y="552450"/>
            <a:ext cx="9218612" cy="543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166688"/>
            <a:ext cx="9361488" cy="604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6" y="166688"/>
            <a:ext cx="9217025" cy="604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07D2D5-19BF-444B-82C2-9399564EB99D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18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509" name="Text Box 2"/>
          <p:cNvSpPr txBox="1">
            <a:spLocks noChangeArrowheads="1"/>
          </p:cNvSpPr>
          <p:nvPr/>
        </p:nvSpPr>
        <p:spPr bwMode="auto">
          <a:xfrm>
            <a:off x="1847851" y="5984875"/>
            <a:ext cx="8424863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white"/>
                </a:solidFill>
                <a:latin typeface="Arial" panose="020B0604020202020204" pitchFamily="34" charset="0"/>
              </a:rPr>
              <a:t> Il me semble entendre tout bas,  Une chanson qui vient de là bas</a:t>
            </a:r>
          </a:p>
        </p:txBody>
      </p:sp>
    </p:spTree>
  </p:cSld>
  <p:clrMapOvr>
    <a:masterClrMapping/>
  </p:clrMapOvr>
  <p:transition spd="med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400" y="333376"/>
            <a:ext cx="8540750" cy="582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9AE44E-1DBF-4800-AE7F-22B3173F7BA9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19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76" y="211139"/>
            <a:ext cx="8685213" cy="613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Text Box 2"/>
          <p:cNvSpPr txBox="1">
            <a:spLocks noChangeArrowheads="1"/>
          </p:cNvSpPr>
          <p:nvPr/>
        </p:nvSpPr>
        <p:spPr bwMode="auto">
          <a:xfrm>
            <a:off x="2855913" y="6227764"/>
            <a:ext cx="6481762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white"/>
                </a:solidFill>
                <a:latin typeface="Arial" panose="020B0604020202020204" pitchFamily="34" charset="0"/>
              </a:rPr>
              <a:t>Je revois les grands sombreros  et les mantilles</a:t>
            </a:r>
          </a:p>
        </p:txBody>
      </p:sp>
    </p:spTree>
  </p:cSld>
  <p:clrMapOvr>
    <a:masterClrMapping/>
  </p:clrMapOvr>
  <p:transition spd="med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908051"/>
            <a:ext cx="9132888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EB3427-7124-4221-8B0F-971E7A1A51CD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556" name="Text Box 2"/>
          <p:cNvSpPr txBox="1">
            <a:spLocks noChangeArrowheads="1"/>
          </p:cNvSpPr>
          <p:nvPr/>
        </p:nvSpPr>
        <p:spPr bwMode="auto">
          <a:xfrm>
            <a:off x="2855913" y="5984875"/>
            <a:ext cx="6551612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white"/>
                </a:solidFill>
                <a:latin typeface="Arial" panose="020B0604020202020204" pitchFamily="34" charset="0"/>
              </a:rPr>
              <a:t>J’entends les airs de fandangos  et séguedilles</a:t>
            </a: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5" y="287338"/>
            <a:ext cx="8356600" cy="556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F1F221-9B0E-464D-9D24-C7EE92FC087E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580" name="Text Box 2"/>
          <p:cNvSpPr txBox="1">
            <a:spLocks noChangeArrowheads="1"/>
          </p:cNvSpPr>
          <p:nvPr/>
        </p:nvSpPr>
        <p:spPr bwMode="auto">
          <a:xfrm>
            <a:off x="3359150" y="6021389"/>
            <a:ext cx="554355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white"/>
                </a:solidFill>
                <a:latin typeface="Arial" panose="020B0604020202020204" pitchFamily="34" charset="0"/>
              </a:rPr>
              <a:t>Que chantent les señoritas , si brunes</a:t>
            </a:r>
          </a:p>
        </p:txBody>
      </p:sp>
      <p:pic>
        <p:nvPicPr>
          <p:cNvPr id="24581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5251450"/>
            <a:ext cx="762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0889" y="5243513"/>
            <a:ext cx="8667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1" y="168275"/>
            <a:ext cx="8880475" cy="592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58CDDD-0B5A-41AE-9F56-ED77716E58B2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5604" name="Text Box 2"/>
          <p:cNvSpPr txBox="1">
            <a:spLocks noChangeArrowheads="1"/>
          </p:cNvSpPr>
          <p:nvPr/>
        </p:nvSpPr>
        <p:spPr bwMode="auto">
          <a:xfrm>
            <a:off x="3792539" y="5984875"/>
            <a:ext cx="4537075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white"/>
                </a:solidFill>
                <a:latin typeface="Arial" panose="020B0604020202020204" pitchFamily="34" charset="0"/>
              </a:rPr>
              <a:t>Quand luit sur la plazza,  la lune…</a:t>
            </a:r>
          </a:p>
        </p:txBody>
      </p:sp>
      <p:pic>
        <p:nvPicPr>
          <p:cNvPr id="25605" name="Picture 8" descr="Sans t(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4" y="452439"/>
            <a:ext cx="11636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Sun whit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113" y="-514350"/>
            <a:ext cx="3097212" cy="309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147CB6-DF35-463C-AC8B-24118ABB7E87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1524001" y="5300663"/>
            <a:ext cx="68040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fr-FR" altLang="fr-FR" sz="18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2662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663" y="131763"/>
            <a:ext cx="4494212" cy="598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68288"/>
            <a:ext cx="42862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Text Box 3"/>
          <p:cNvSpPr txBox="1">
            <a:spLocks noChangeArrowheads="1"/>
          </p:cNvSpPr>
          <p:nvPr/>
        </p:nvSpPr>
        <p:spPr bwMode="auto">
          <a:xfrm>
            <a:off x="3000376" y="5984875"/>
            <a:ext cx="6265863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white"/>
                </a:solidFill>
                <a:latin typeface="Arial" panose="020B0604020202020204" pitchFamily="34" charset="0"/>
              </a:rPr>
              <a:t>Je revois dans un boléro  sous les charmilles</a:t>
            </a:r>
          </a:p>
        </p:txBody>
      </p:sp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284FEB-CCE1-452C-94C5-AAF04D9AB28E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1524001" y="5300663"/>
            <a:ext cx="68040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fr-FR" altLang="fr-FR" sz="18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27652" name="Text Box 3"/>
          <p:cNvSpPr txBox="1">
            <a:spLocks noChangeArrowheads="1"/>
          </p:cNvSpPr>
          <p:nvPr/>
        </p:nvSpPr>
        <p:spPr bwMode="auto">
          <a:xfrm>
            <a:off x="2819400" y="6227764"/>
            <a:ext cx="6516688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white"/>
                </a:solidFill>
                <a:latin typeface="Arial" panose="020B0604020202020204" pitchFamily="34" charset="0"/>
              </a:rPr>
              <a:t>Des Carmen et des Figaros, dont les yeux brillent</a:t>
            </a:r>
          </a:p>
        </p:txBody>
      </p:sp>
      <p:pic>
        <p:nvPicPr>
          <p:cNvPr id="27653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100" y="77788"/>
            <a:ext cx="8712200" cy="598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212725"/>
            <a:ext cx="8793162" cy="571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781094-8561-47C6-B6D6-70F302907F8B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2460626" y="6142039"/>
            <a:ext cx="7559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2000" b="1">
                <a:solidFill>
                  <a:prstClr val="white"/>
                </a:solidFill>
                <a:latin typeface="Arial" panose="020B0604020202020204" pitchFamily="34" charset="0"/>
              </a:rPr>
              <a:t>Je sens revivre dans mon cœur,  en dépit des montagnes</a:t>
            </a:r>
            <a:r>
              <a:rPr lang="fr-FR" altLang="fr-FR" sz="1800" b="1">
                <a:solidFill>
                  <a:prstClr val="white"/>
                </a:solidFill>
                <a:latin typeface="Lucida Calligraphy" pitchFamily="66" charset="0"/>
              </a:rPr>
              <a:t>   </a:t>
            </a:r>
          </a:p>
        </p:txBody>
      </p:sp>
      <p:pic>
        <p:nvPicPr>
          <p:cNvPr id="28676" name="Imag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188913"/>
            <a:ext cx="9525000" cy="551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75" y="369889"/>
            <a:ext cx="8447088" cy="569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EDBB25-E1BA-4526-91E9-DCEC875452D6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964" y="61913"/>
            <a:ext cx="8893175" cy="599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2"/>
          <p:cNvSpPr txBox="1">
            <a:spLocks noChangeArrowheads="1"/>
          </p:cNvSpPr>
          <p:nvPr/>
        </p:nvSpPr>
        <p:spPr bwMode="auto">
          <a:xfrm>
            <a:off x="1631951" y="6042025"/>
            <a:ext cx="8893175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white"/>
                </a:solidFill>
                <a:latin typeface="Lucida Calligraphy" pitchFamily="66" charset="0"/>
              </a:rPr>
              <a:t> </a:t>
            </a:r>
            <a:r>
              <a:rPr lang="fr-FR" altLang="fr-FR" sz="1800" b="1">
                <a:solidFill>
                  <a:prstClr val="white"/>
                </a:solidFill>
                <a:latin typeface="Arial" panose="020B0604020202020204" pitchFamily="34" charset="0"/>
              </a:rPr>
              <a:t>Un souvenir charmeur, ardent comme une fleur d’Espagne</a:t>
            </a:r>
          </a:p>
        </p:txBody>
      </p:sp>
    </p:spTree>
  </p:cSld>
  <p:clrMapOvr>
    <a:masterClrMapping/>
  </p:clrMapOvr>
  <p:transition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8901B3-A550-43B2-8188-0788EE4C9FD5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2566989" y="3284538"/>
            <a:ext cx="1476375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black"/>
                </a:solidFill>
                <a:latin typeface="Lucida Calligraphy" pitchFamily="66" charset="0"/>
              </a:rPr>
              <a:t>IMAGES</a:t>
            </a:r>
            <a:r>
              <a:rPr lang="fr-FR" altLang="fr-FR" sz="1800">
                <a:solidFill>
                  <a:prstClr val="black"/>
                </a:solidFill>
                <a:latin typeface="Lucida Calligraphy" pitchFamily="66" charset="0"/>
              </a:rPr>
              <a:t> :</a:t>
            </a:r>
          </a:p>
        </p:txBody>
      </p:sp>
      <p:sp>
        <p:nvSpPr>
          <p:cNvPr id="30724" name="Text Box 3"/>
          <p:cNvSpPr txBox="1">
            <a:spLocks noChangeArrowheads="1"/>
          </p:cNvSpPr>
          <p:nvPr/>
        </p:nvSpPr>
        <p:spPr bwMode="auto">
          <a:xfrm>
            <a:off x="7680325" y="3213101"/>
            <a:ext cx="17287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black"/>
                </a:solidFill>
                <a:latin typeface="Lucida Calligraphy" pitchFamily="66" charset="0"/>
              </a:rPr>
              <a:t>INTERNET</a:t>
            </a:r>
          </a:p>
        </p:txBody>
      </p:sp>
      <p:pic>
        <p:nvPicPr>
          <p:cNvPr id="30725" name="Picture 4" descr="clefs_007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1" y="5148263"/>
            <a:ext cx="942975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5" descr="guitare tra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276" y="2279650"/>
            <a:ext cx="2466975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913" y="717550"/>
            <a:ext cx="762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2201" y="4243388"/>
            <a:ext cx="8667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138" y="4575175"/>
            <a:ext cx="9525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0" name="Imag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075" y="471489"/>
            <a:ext cx="6921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2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489" y="415925"/>
            <a:ext cx="225742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3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439" y="1246189"/>
            <a:ext cx="2039937" cy="332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4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7801" y="3022600"/>
            <a:ext cx="1266825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5" name="Image 308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25" y="387351"/>
            <a:ext cx="2547938" cy="212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75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25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25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12" presetID="2" presetClass="entr" presetSubtype="1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" presetClass="entr" presetSubtype="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75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750" fill="hold"/>
                                        <p:tgtEl>
                                          <p:spTgt spid="30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6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25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25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325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B71895-68C9-4B9D-9C86-E2C9BCFE4FA7}" type="slidenum">
              <a:rPr lang="fr-FR" alt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</a:t>
            </a:fld>
            <a:endParaRPr lang="fr-FR" alt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5106" name="Text Box 2"/>
          <p:cNvSpPr txBox="1">
            <a:spLocks noChangeArrowheads="1"/>
          </p:cNvSpPr>
          <p:nvPr/>
        </p:nvSpPr>
        <p:spPr bwMode="auto">
          <a:xfrm>
            <a:off x="3489326" y="962025"/>
            <a:ext cx="496887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0" fontAlgn="base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Remix de Sombreros et mantilles</a:t>
            </a: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3503614" y="5226050"/>
            <a:ext cx="5413375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fr-FR" altLang="fr-FR" sz="1800" b="1">
                <a:solidFill>
                  <a:srgbClr val="E7E6E6"/>
                </a:solidFill>
                <a:latin typeface="Arial" panose="020B0604020202020204" pitchFamily="34" charset="0"/>
              </a:rPr>
              <a:t>Paroles: Chanty. Musique: Jean Vaissade   1938</a:t>
            </a:r>
            <a:br>
              <a:rPr lang="fr-FR" altLang="fr-FR" sz="1800" b="1">
                <a:solidFill>
                  <a:srgbClr val="E7E6E6"/>
                </a:solidFill>
                <a:latin typeface="Arial" panose="020B0604020202020204" pitchFamily="34" charset="0"/>
              </a:rPr>
            </a:br>
            <a:endParaRPr lang="fr-FR" altLang="fr-FR" sz="1800" b="1">
              <a:solidFill>
                <a:srgbClr val="E7E6E6"/>
              </a:solidFill>
              <a:latin typeface="Arial" panose="020B0604020202020204" pitchFamily="34" charset="0"/>
            </a:endParaRPr>
          </a:p>
        </p:txBody>
      </p:sp>
      <p:sp>
        <p:nvSpPr>
          <p:cNvPr id="7" name="Rectangle 3" descr="rina-ketty-1936-1939-4190"/>
          <p:cNvSpPr>
            <a:spLocks noChangeArrowheads="1"/>
          </p:cNvSpPr>
          <p:nvPr/>
        </p:nvSpPr>
        <p:spPr bwMode="auto">
          <a:xfrm>
            <a:off x="4186238" y="1631950"/>
            <a:ext cx="3384550" cy="338455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82550" cmpd="tri">
            <a:solidFill>
              <a:srgbClr val="B89A64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fr-FR" altLang="fr-FR" sz="18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5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5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6" grpId="0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7" descr="1 Nouveau Avatar 2013 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889" y="5013325"/>
            <a:ext cx="923925" cy="154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18" descr="titre32014r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4" y="5861050"/>
            <a:ext cx="5438775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F32014r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3" y="1989138"/>
            <a:ext cx="2184400" cy="22225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 descr="I2014r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625" y="2720975"/>
            <a:ext cx="1276350" cy="14287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N014r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1" y="2743201"/>
            <a:ext cx="2155825" cy="18383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utoShape 7" descr="fiond de cadre (5)"/>
          <p:cNvSpPr>
            <a:spLocks noChangeArrowheads="1"/>
          </p:cNvSpPr>
          <p:nvPr/>
        </p:nvSpPr>
        <p:spPr bwMode="auto">
          <a:xfrm>
            <a:off x="6681788" y="2205039"/>
            <a:ext cx="360362" cy="358775"/>
          </a:xfrm>
          <a:prstGeom prst="smileyFace">
            <a:avLst>
              <a:gd name="adj" fmla="val 4653"/>
            </a:avLst>
          </a:prstGeom>
          <a:blipFill dpi="0" rotWithShape="1">
            <a:blip r:embed="rId7"/>
            <a:srcRect/>
            <a:tile tx="0" ty="0" sx="100000" sy="100000" flip="none" algn="tl"/>
          </a:blipFill>
          <a:ln w="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fr-FR" altLang="fr-FR" sz="18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pic>
        <p:nvPicPr>
          <p:cNvPr id="32776" name="Picture 15" descr="titre3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151" y="260350"/>
            <a:ext cx="4010025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Imag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938" y="3933825"/>
            <a:ext cx="167640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fade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1"/>
          <p:cNvGrpSpPr>
            <a:grpSpLocks/>
          </p:cNvGrpSpPr>
          <p:nvPr/>
        </p:nvGrpSpPr>
        <p:grpSpPr bwMode="auto">
          <a:xfrm>
            <a:off x="1798602" y="931241"/>
            <a:ext cx="8594795" cy="4995517"/>
            <a:chOff x="-1" y="0"/>
            <a:chExt cx="9906003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906000" cy="6858000"/>
            </a:xfrm>
            <a:prstGeom prst="round2Diag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05075" y="5445125"/>
              <a:ext cx="4897438" cy="222250"/>
            </a:xfrm>
            <a:prstGeom prst="round2Diag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2254805" y="4796952"/>
              <a:ext cx="5337496" cy="492463"/>
            </a:xfrm>
            <a:prstGeom prst="round2Diag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r>
                <a:rPr lang="fr-CA" altLang="fr-FR" sz="2000" smtClean="0">
                  <a:latin typeface="Arial" panose="020B0604020202020204" pitchFamily="34" charset="0"/>
                </a:rPr>
                <a:t>       </a:t>
              </a:r>
              <a:r>
                <a:rPr lang="fr-CA" altLang="fr-FR" sz="1600" smtClean="0">
                  <a:solidFill>
                    <a:schemeClr val="accent2"/>
                  </a:solidFill>
                  <a:latin typeface="Arial" panose="020B0604020202020204" pitchFamily="34" charset="0"/>
                  <a:hlinkClick r:id="rId4"/>
                </a:rPr>
                <a:t>http://ppsmania.net/    </a:t>
              </a:r>
              <a:endParaRPr lang="fr-CA" altLang="fr-FR" sz="1600" smtClean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" name="Rectangle 14"/>
            <p:cNvSpPr>
              <a:spLocks noChangeArrowheads="1"/>
            </p:cNvSpPr>
            <p:nvPr/>
          </p:nvSpPr>
          <p:spPr bwMode="auto">
            <a:xfrm rot="5400000" flipH="1">
              <a:off x="4866363" y="-4866364"/>
              <a:ext cx="173275" cy="9906003"/>
            </a:xfrm>
            <a:prstGeom prst="round2Diag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endParaRPr lang="fr-FR" altLang="fr-FR" sz="1800" smtClean="0">
                <a:latin typeface="Arial" panose="020B0604020202020204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7150" y="986783"/>
              <a:ext cx="2171700" cy="369887"/>
            </a:xfrm>
            <a:prstGeom prst="round2Diag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9214" y="3929064"/>
              <a:ext cx="4727575" cy="369887"/>
            </a:xfrm>
            <a:prstGeom prst="round2Diag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 Box 10"/>
            <p:cNvSpPr txBox="1">
              <a:spLocks noChangeArrowheads="1"/>
            </p:cNvSpPr>
            <p:nvPr/>
          </p:nvSpPr>
          <p:spPr bwMode="auto">
            <a:xfrm>
              <a:off x="127884" y="424978"/>
              <a:ext cx="9650234" cy="508878"/>
            </a:xfrm>
            <a:prstGeom prst="round2Diag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defRPr/>
              </a:pPr>
              <a:r>
                <a:rPr lang="fr-FR" sz="2000" b="1" dirty="0">
                  <a:solidFill>
                    <a:srgbClr val="660066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 </a:t>
              </a:r>
              <a:r>
                <a:rPr lang="fr-FR" sz="2000" b="1" u="sng" dirty="0">
                  <a:solidFill>
                    <a:srgbClr val="660066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tous bénévoles</a:t>
              </a:r>
              <a:endParaRPr lang="fr-FR" sz="2000" b="1" dirty="0">
                <a:solidFill>
                  <a:srgbClr val="FF0066"/>
                </a:solidFill>
              </a:endParaRPr>
            </a:p>
          </p:txBody>
        </p:sp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 rot="5400000" flipH="1">
              <a:off x="4849036" y="1801034"/>
              <a:ext cx="207929" cy="9906003"/>
            </a:xfrm>
            <a:prstGeom prst="round2Diag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endParaRPr lang="fr-FR" altLang="fr-FR" sz="1800" smtClean="0"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794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5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6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7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8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9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0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1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2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3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14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15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16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17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18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19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20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21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4.xml><?xml version="1.0" encoding="utf-8"?>
<a:theme xmlns:a="http://schemas.openxmlformats.org/drawingml/2006/main" name="22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5.xml><?xml version="1.0" encoding="utf-8"?>
<a:theme xmlns:a="http://schemas.openxmlformats.org/drawingml/2006/main" name="23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6.xml><?xml version="1.0" encoding="utf-8"?>
<a:theme xmlns:a="http://schemas.openxmlformats.org/drawingml/2006/main" name="24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7.xml><?xml version="1.0" encoding="utf-8"?>
<a:theme xmlns:a="http://schemas.openxmlformats.org/drawingml/2006/main" name="25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8.xml><?xml version="1.0" encoding="utf-8"?>
<a:theme xmlns:a="http://schemas.openxmlformats.org/drawingml/2006/main" name="26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9.xml><?xml version="1.0" encoding="utf-8"?>
<a:theme xmlns:a="http://schemas.openxmlformats.org/drawingml/2006/main" name="27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0.xml><?xml version="1.0" encoding="utf-8"?>
<a:theme xmlns:a="http://schemas.openxmlformats.org/drawingml/2006/main" name="28_Modèle par défaut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274</Words>
  <Application>Microsoft Office PowerPoint</Application>
  <PresentationFormat>Grand écran</PresentationFormat>
  <Paragraphs>63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30</vt:i4>
      </vt:variant>
      <vt:variant>
        <vt:lpstr>Titres des diapositives</vt:lpstr>
      </vt:variant>
      <vt:variant>
        <vt:i4>30</vt:i4>
      </vt:variant>
    </vt:vector>
  </HeadingPairs>
  <TitlesOfParts>
    <vt:vector size="66" baseType="lpstr">
      <vt:lpstr>Arial</vt:lpstr>
      <vt:lpstr>Arial Black</vt:lpstr>
      <vt:lpstr>Calibri</vt:lpstr>
      <vt:lpstr>Calibri Light</vt:lpstr>
      <vt:lpstr>Comic Sans MS</vt:lpstr>
      <vt:lpstr>Lucida Calligraphy</vt:lpstr>
      <vt:lpstr>Thème Office</vt:lpstr>
      <vt:lpstr>Modèle par défaut</vt:lpstr>
      <vt:lpstr>1_Modèle par défaut</vt:lpstr>
      <vt:lpstr>2_Modèle par défaut</vt:lpstr>
      <vt:lpstr>3_Modèle par défaut</vt:lpstr>
      <vt:lpstr>4_Modèle par défaut</vt:lpstr>
      <vt:lpstr>5_Modèle par défaut</vt:lpstr>
      <vt:lpstr>6_Modèle par défaut</vt:lpstr>
      <vt:lpstr>7_Modèle par défaut</vt:lpstr>
      <vt:lpstr>8_Modèle par défaut</vt:lpstr>
      <vt:lpstr>9_Modèle par défaut</vt:lpstr>
      <vt:lpstr>10_Modèle par défaut</vt:lpstr>
      <vt:lpstr>11_Modèle par défaut</vt:lpstr>
      <vt:lpstr>12_Modèle par défaut</vt:lpstr>
      <vt:lpstr>13_Modèle par défaut</vt:lpstr>
      <vt:lpstr>14_Modèle par défaut</vt:lpstr>
      <vt:lpstr>15_Modèle par défaut</vt:lpstr>
      <vt:lpstr>16_Modèle par défaut</vt:lpstr>
      <vt:lpstr>17_Modèle par défaut</vt:lpstr>
      <vt:lpstr>18_Modèle par défaut</vt:lpstr>
      <vt:lpstr>19_Modèle par défaut</vt:lpstr>
      <vt:lpstr>20_Modèle par défaut</vt:lpstr>
      <vt:lpstr>21_Modèle par défaut</vt:lpstr>
      <vt:lpstr>22_Modèle par défaut</vt:lpstr>
      <vt:lpstr>23_Modèle par défaut</vt:lpstr>
      <vt:lpstr>24_Modèle par défaut</vt:lpstr>
      <vt:lpstr>25_Modèle par défaut</vt:lpstr>
      <vt:lpstr>26_Modèle par défaut</vt:lpstr>
      <vt:lpstr>27_Modèle par défaut</vt:lpstr>
      <vt:lpstr>28_Modèle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Lilette</dc:creator>
  <cp:lastModifiedBy>Lilette</cp:lastModifiedBy>
  <cp:revision>3</cp:revision>
  <dcterms:created xsi:type="dcterms:W3CDTF">2016-10-17T11:17:22Z</dcterms:created>
  <dcterms:modified xsi:type="dcterms:W3CDTF">2016-12-03T13:02:39Z</dcterms:modified>
</cp:coreProperties>
</file>