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0938B-F887-487E-A461-7FCFB665D5A3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FB624-4ECF-4359-B1EA-6296EC6E88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ADAAC-EC5D-484A-8583-507CEBC65716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5E223-582C-4CDF-85AD-2C843FC848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F2AA8-9500-4A6C-99EE-A6B033EE01E9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3CB26-03E8-4775-B424-0A55A68C36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48F5E-04A6-41AA-84EF-954E886C0D15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0B4BD-0C09-47F5-85B1-4014629F8F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33C21-F0FC-4A11-81EE-17861866E725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708A3-F543-4CB5-B002-0E2991D37A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3FDBB-6B4B-4D4F-A3D2-ECE4AF67E681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A221A-0B47-42F2-9B2F-37EADE0A41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60C24-76C9-44EA-B456-B67308F1CB2D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28F7F-A864-46E5-8E24-17255BB4E2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CC700-3B9F-423D-A20B-4A917DB3C471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3CEFB-E731-40D4-A6D0-79808AE615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A4F93-4252-443A-A1D6-7AF62527D3C4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81A14-17CA-4303-BA82-A7D07E72B1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C153C-9001-45FD-AB10-4F4E8AB67D64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066DD-D1B1-4F27-B840-F0F606F459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35DFA-B803-4344-BB85-0A2F84DF1B3F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51ABD-FB8E-4248-8A80-23E0B43D309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E7FFEE-52AA-4330-8DEC-73BC1F00BF1A}" type="datetimeFigureOut">
              <a:rPr lang="fr-FR"/>
              <a:pPr>
                <a:defRPr/>
              </a:pPr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C5A0BC-1F66-4D6A-ACF4-1F481926BB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Occitanie_(r%C3%A9gion_administrative)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fr.wikipedia.org/wiki/R%C3%A9gion_fran%C3%A7aise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H%C3%A9rault_(d%C3%A9partement)" TargetMode="External"/><Relationship Id="rId11" Type="http://schemas.openxmlformats.org/officeDocument/2006/relationships/image" Target="../media/image4.jpeg"/><Relationship Id="rId5" Type="http://schemas.openxmlformats.org/officeDocument/2006/relationships/hyperlink" Target="https://fr.wikipedia.org/wiki/D%C3%A9partement_fran%C3%A7ais" TargetMode="External"/><Relationship Id="rId10" Type="http://schemas.openxmlformats.org/officeDocument/2006/relationships/image" Target="../media/image3.jpeg"/><Relationship Id="rId4" Type="http://schemas.openxmlformats.org/officeDocument/2006/relationships/hyperlink" Target="https://fr.wikipedia.org/wiki/Commune_(France)" TargetMode="External"/><Relationship Id="rId9" Type="http://schemas.openxmlformats.org/officeDocument/2006/relationships/hyperlink" Target="https://fr.wikipedia.org/wiki/Franc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3" descr="Sans titre 1.jpg"/>
          <p:cNvPicPr>
            <a:picLocks noChangeAspect="1"/>
          </p:cNvPicPr>
          <p:nvPr/>
        </p:nvPicPr>
        <p:blipFill>
          <a:blip r:embed="rId3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785938" y="428625"/>
            <a:ext cx="8072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latin typeface="Calibri" pitchFamily="34" charset="0"/>
              </a:rPr>
              <a:t>S A I N T   G U I L H E M   L E   D E S  E  R T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143000"/>
            <a:ext cx="97155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0000"/>
                </a:solidFill>
                <a:latin typeface="Calibri" pitchFamily="34" charset="0"/>
              </a:rPr>
              <a:t>Saint-Guilhem-le-Désert</a:t>
            </a:r>
            <a:r>
              <a:rPr lang="fr-FR" sz="2400">
                <a:latin typeface="Calibri" pitchFamily="34" charset="0"/>
              </a:rPr>
              <a:t>  est une </a:t>
            </a:r>
            <a:r>
              <a:rPr lang="fr-FR" sz="2400" b="1">
                <a:solidFill>
                  <a:srgbClr val="FF0000"/>
                </a:solidFill>
                <a:latin typeface="Calibri" pitchFamily="34" charset="0"/>
                <a:hlinkClick r:id="rId4" tooltip="Commune (France)"/>
              </a:rPr>
              <a:t>commune</a:t>
            </a:r>
            <a:r>
              <a:rPr lang="fr-FR" sz="2400">
                <a:latin typeface="Calibri" pitchFamily="34" charset="0"/>
              </a:rPr>
              <a:t> située dans </a:t>
            </a:r>
            <a:r>
              <a:rPr lang="fr-FR" sz="2400" b="1">
                <a:latin typeface="Calibri" pitchFamily="34" charset="0"/>
              </a:rPr>
              <a:t>le </a:t>
            </a:r>
            <a:r>
              <a:rPr lang="fr-FR" sz="2400" b="1">
                <a:latin typeface="Calibri" pitchFamily="34" charset="0"/>
                <a:hlinkClick r:id="rId5" tooltip="Département français"/>
              </a:rPr>
              <a:t>département</a:t>
            </a:r>
            <a:r>
              <a:rPr lang="fr-FR" sz="2400" b="1">
                <a:latin typeface="Calibri" pitchFamily="34" charset="0"/>
              </a:rPr>
              <a:t> de l'</a:t>
            </a:r>
            <a:r>
              <a:rPr lang="fr-FR" sz="2400" b="1">
                <a:latin typeface="Calibri" pitchFamily="34" charset="0"/>
                <a:hlinkClick r:id="rId6" tooltip="Hérault (département)"/>
              </a:rPr>
              <a:t>Hérault</a:t>
            </a:r>
            <a:r>
              <a:rPr lang="fr-FR" sz="2400" b="1">
                <a:latin typeface="Calibri" pitchFamily="34" charset="0"/>
              </a:rPr>
              <a:t> en </a:t>
            </a:r>
            <a:r>
              <a:rPr lang="fr-FR" sz="2400" b="1">
                <a:latin typeface="Calibri" pitchFamily="34" charset="0"/>
                <a:hlinkClick r:id="rId7" tooltip="Région française"/>
              </a:rPr>
              <a:t>région</a:t>
            </a:r>
            <a:r>
              <a:rPr lang="fr-FR" sz="2400" b="1">
                <a:latin typeface="Calibri" pitchFamily="34" charset="0"/>
              </a:rPr>
              <a:t> </a:t>
            </a:r>
            <a:r>
              <a:rPr lang="fr-FR" sz="2400" b="1">
                <a:latin typeface="Calibri" pitchFamily="34" charset="0"/>
                <a:hlinkClick r:id="rId8" tooltip="Occitanie (région administrative)"/>
              </a:rPr>
              <a:t>Occitanie</a:t>
            </a:r>
            <a:r>
              <a:rPr lang="fr-FR" sz="2400" b="1">
                <a:latin typeface="Calibri" pitchFamily="34" charset="0"/>
              </a:rPr>
              <a:t>, </a:t>
            </a:r>
            <a:r>
              <a:rPr lang="fr-FR" sz="2400" b="1">
                <a:latin typeface="Calibri" pitchFamily="34" charset="0"/>
                <a:hlinkClick r:id="rId9" tooltip="France"/>
              </a:rPr>
              <a:t>France</a:t>
            </a:r>
            <a:r>
              <a:rPr lang="fr-FR" sz="2400" b="1">
                <a:latin typeface="Calibri" pitchFamily="34" charset="0"/>
              </a:rPr>
              <a:t>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286000"/>
            <a:ext cx="8786813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0000"/>
                </a:solidFill>
                <a:latin typeface="Calibri" pitchFamily="34" charset="0"/>
              </a:rPr>
              <a:t>Saint</a:t>
            </a:r>
            <a:r>
              <a:rPr lang="fr-FR" sz="2400" b="1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fr-FR" sz="3600" b="1">
                <a:solidFill>
                  <a:srgbClr val="FF0000"/>
                </a:solidFill>
                <a:latin typeface="Calibri" pitchFamily="34" charset="0"/>
              </a:rPr>
              <a:t>Guilhem le Désert</a:t>
            </a:r>
            <a:r>
              <a:rPr lang="fr-FR" sz="2400" b="1">
                <a:solidFill>
                  <a:srgbClr val="FF0000"/>
                </a:solidFill>
                <a:latin typeface="Calibri" pitchFamily="34" charset="0"/>
              </a:rPr>
              <a:t>, </a:t>
            </a:r>
            <a:r>
              <a:rPr lang="fr-FR" sz="3200" b="1">
                <a:solidFill>
                  <a:srgbClr val="FF0000"/>
                </a:solidFill>
                <a:latin typeface="Calibri" pitchFamily="34" charset="0"/>
              </a:rPr>
              <a:t>l’un des plus beaux villages de France</a:t>
            </a:r>
          </a:p>
        </p:txBody>
      </p:sp>
      <p:pic>
        <p:nvPicPr>
          <p:cNvPr id="7" name="Image 6" descr="r1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2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>
    <p:sndAc>
      <p:stSnd>
        <p:snd r:embed="rId2" name="Les Fenestrettes - Saint Guilhem le Désert (Héraul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4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5 (2)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5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572000" y="500063"/>
            <a:ext cx="457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latin typeface="Calibri" pitchFamily="34" charset="0"/>
              </a:rPr>
              <a:t>E G L I S E  ST  L A U R E N T </a:t>
            </a:r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8 bis.jp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9 bis.jpg"/>
          <p:cNvPicPr>
            <a:picLocks noChangeAspect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r12.jpg"/>
          <p:cNvPicPr>
            <a:picLocks noChangeAspect="1"/>
          </p:cNvPicPr>
          <p:nvPr/>
        </p:nvPicPr>
        <p:blipFill>
          <a:blip r:embed="rId6">
            <a:lum bright="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2.jpg"/>
          <p:cNvPicPr>
            <a:picLocks noChangeAspect="1"/>
          </p:cNvPicPr>
          <p:nvPr/>
        </p:nvPicPr>
        <p:blipFill>
          <a:blip r:embed="rId2">
            <a:lum bright="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71500" y="357188"/>
            <a:ext cx="3429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latin typeface="Calibri" pitchFamily="34" charset="0"/>
              </a:rPr>
              <a:t>A B B A Y E   A N I A N E </a:t>
            </a:r>
          </a:p>
        </p:txBody>
      </p:sp>
      <p:pic>
        <p:nvPicPr>
          <p:cNvPr id="5" name="Image 4" descr="r1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1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r16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500"/>
                            </p:stCondLst>
                            <p:childTnLst>
                              <p:par>
                                <p:cTn id="42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17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1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4786313" y="357188"/>
            <a:ext cx="4357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b="1">
                <a:latin typeface="Calibri" pitchFamily="34" charset="0"/>
              </a:rPr>
              <a:t>P I N   S A L Z M A N N :1  espèce rare</a:t>
            </a:r>
          </a:p>
        </p:txBody>
      </p:sp>
      <p:pic>
        <p:nvPicPr>
          <p:cNvPr id="7" name="Image 6" descr="r1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2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2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2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24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xit" presetSubtype="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26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2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857375" y="0"/>
            <a:ext cx="7286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latin typeface="Calibri" pitchFamily="34" charset="0"/>
              </a:rPr>
              <a:t>A B B A Y E  D E    G E L L O N E </a:t>
            </a:r>
          </a:p>
          <a:p>
            <a:r>
              <a:rPr lang="fr-FR">
                <a:latin typeface="Calibri" pitchFamily="34" charset="0"/>
              </a:rPr>
              <a:t> 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428750" y="714375"/>
            <a:ext cx="5500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latin typeface="Calibri" pitchFamily="34" charset="0"/>
              </a:rPr>
              <a:t>C  l a s s é e   P a t r i m o i n e   U n e s c o </a:t>
            </a:r>
          </a:p>
        </p:txBody>
      </p:sp>
      <p:pic>
        <p:nvPicPr>
          <p:cNvPr id="6" name="Image 5" descr="r2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r2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6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2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2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3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3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xit" presetSubtype="8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00"/>
                            </p:stCondLst>
                            <p:childTnLst>
                              <p:par>
                                <p:cTn id="23" presetID="12" presetClass="exit" presetSubtype="8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2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3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3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3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35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22" presetClass="exit" presetSubtype="8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3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3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39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4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4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43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44.jpg"/>
          <p:cNvPicPr>
            <a:picLocks noChangeAspect="1"/>
          </p:cNvPicPr>
          <p:nvPr/>
        </p:nvPicPr>
        <p:blipFill>
          <a:blip r:embed="rId3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45.jpg"/>
          <p:cNvPicPr>
            <a:picLocks noChangeAspect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4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r47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4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5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5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r52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xit" presetSubtype="8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200"/>
                            </p:stCondLst>
                            <p:childTnLst>
                              <p:par>
                                <p:cTn id="26" presetID="12" presetClass="exit" presetSubtype="8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5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143250" y="1785938"/>
            <a:ext cx="2500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chemeClr val="bg1"/>
                </a:solidFill>
                <a:latin typeface="Calibri" pitchFamily="34" charset="0"/>
              </a:rPr>
              <a:t>B Y   N I  K Y 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14625" y="2643188"/>
            <a:ext cx="4429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chemeClr val="bg1"/>
                </a:solidFill>
                <a:latin typeface="Calibri" pitchFamily="34" charset="0"/>
              </a:rPr>
              <a:t>P H O T O S    P E R S O S </a:t>
            </a:r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8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8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141</Words>
  <Application>Microsoft Office PowerPoint</Application>
  <PresentationFormat>Affichage à l'écran (4:3)</PresentationFormat>
  <Paragraphs>11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7" baseType="lpstr">
      <vt:lpstr>Calibri</vt:lpstr>
      <vt:lpstr>Arial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Niky</dc:creator>
  <cp:lastModifiedBy>Jean-Louis</cp:lastModifiedBy>
  <cp:revision>47</cp:revision>
  <dcterms:created xsi:type="dcterms:W3CDTF">2017-01-30T17:44:05Z</dcterms:created>
  <dcterms:modified xsi:type="dcterms:W3CDTF">2017-04-19T07:05:33Z</dcterms:modified>
</cp:coreProperties>
</file>