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60" r:id="rId4"/>
    <p:sldId id="261" r:id="rId5"/>
    <p:sldId id="265" r:id="rId6"/>
    <p:sldId id="266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7" r:id="rId16"/>
    <p:sldId id="278" r:id="rId17"/>
    <p:sldId id="281" r:id="rId18"/>
    <p:sldId id="279" r:id="rId1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CkAHfj45tRg7u72ixsSsA==" hashData="XuGvxd6IEV7X1U7BRfG1kf0Ik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0C15"/>
    <a:srgbClr val="1F2610"/>
    <a:srgbClr val="130E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>
    <p:restoredLeft sz="11720" autoAdjust="0"/>
    <p:restoredTop sz="94660"/>
  </p:normalViewPr>
  <p:slideViewPr>
    <p:cSldViewPr>
      <p:cViewPr varScale="1">
        <p:scale>
          <a:sx n="121" d="100"/>
          <a:sy n="121" d="100"/>
        </p:scale>
        <p:origin x="-734" y="-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C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3DB19-9BF6-4FB0-8BA0-3662288BA8B5}" type="datetimeFigureOut">
              <a:rPr lang="es-ES" smtClean="0"/>
              <a:pPr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0855D-3F5B-441F-AB9C-9AADB11A65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6.pn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12" Type="http://schemas.openxmlformats.org/officeDocument/2006/relationships/hyperlink" Target="mailto:jagadir2109@ono.com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831708-l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0"/>
            <a:ext cx="341757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/>
          <p:nvPr/>
        </p:nvSpPr>
        <p:spPr>
          <a:xfrm>
            <a:off x="4427984" y="1131590"/>
            <a:ext cx="5087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accent6">
                    <a:lumMod val="75000"/>
                  </a:schemeClr>
                </a:solidFill>
                <a:latin typeface="Narkisim" pitchFamily="34" charset="-79"/>
                <a:cs typeface="Narkisim" pitchFamily="34" charset="-79"/>
              </a:rPr>
              <a:t> </a:t>
            </a:r>
            <a:r>
              <a:rPr lang="es-ES" sz="3200" dirty="0" smtClean="0">
                <a:solidFill>
                  <a:schemeClr val="accent6">
                    <a:lumMod val="75000"/>
                  </a:schemeClr>
                </a:solidFill>
                <a:latin typeface="Narkisim" pitchFamily="34" charset="-79"/>
                <a:cs typeface="Narkisim" pitchFamily="34" charset="-79"/>
              </a:rPr>
              <a:t>Nuestro mundo</a:t>
            </a:r>
          </a:p>
          <a:p>
            <a:r>
              <a:rPr lang="es-ES" sz="3200" dirty="0" smtClean="0">
                <a:solidFill>
                  <a:schemeClr val="accent6">
                    <a:lumMod val="75000"/>
                  </a:schemeClr>
                </a:solidFill>
                <a:latin typeface="Narkisim" pitchFamily="34" charset="-79"/>
                <a:cs typeface="Narkisim" pitchFamily="34" charset="-79"/>
              </a:rPr>
              <a:t> </a:t>
            </a:r>
            <a:r>
              <a:rPr lang="es-ES" sz="3200" dirty="0" err="1" smtClean="0">
                <a:solidFill>
                  <a:schemeClr val="accent6">
                    <a:lumMod val="75000"/>
                  </a:schemeClr>
                </a:solidFill>
                <a:latin typeface="Narkisim" pitchFamily="34" charset="-79"/>
                <a:cs typeface="Narkisim" pitchFamily="34" charset="-79"/>
              </a:rPr>
              <a:t>Our</a:t>
            </a:r>
            <a:r>
              <a:rPr lang="es-ES" sz="3200" dirty="0" smtClean="0">
                <a:solidFill>
                  <a:schemeClr val="accent6">
                    <a:lumMod val="75000"/>
                  </a:schemeClr>
                </a:solidFill>
                <a:latin typeface="Narkisim" pitchFamily="34" charset="-79"/>
                <a:cs typeface="Narkisim" pitchFamily="34" charset="-79"/>
              </a:rPr>
              <a:t> </a:t>
            </a:r>
            <a:r>
              <a:rPr lang="es-ES" sz="3200" dirty="0" err="1" smtClean="0">
                <a:solidFill>
                  <a:schemeClr val="accent6">
                    <a:lumMod val="75000"/>
                  </a:schemeClr>
                </a:solidFill>
                <a:latin typeface="Narkisim" pitchFamily="34" charset="-79"/>
                <a:cs typeface="Narkisim" pitchFamily="34" charset="-79"/>
              </a:rPr>
              <a:t>World</a:t>
            </a:r>
            <a:endParaRPr lang="es-ES" sz="3200" dirty="0">
              <a:solidFill>
                <a:schemeClr val="accent6">
                  <a:lumMod val="75000"/>
                </a:schemeClr>
              </a:solidFill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707904" y="4515966"/>
            <a:ext cx="15033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Narkisim" pitchFamily="34" charset="-79"/>
                <a:cs typeface="Narkisim" pitchFamily="34" charset="-79"/>
              </a:rPr>
              <a:t>Jagadir </a:t>
            </a:r>
            <a:r>
              <a:rPr lang="es-ES" sz="160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Narkisim" pitchFamily="34" charset="-79"/>
                <a:cs typeface="Narkisim" pitchFamily="34" charset="-79"/>
              </a:rPr>
              <a:t>Ppsx</a:t>
            </a:r>
            <a:endParaRPr lang="es-ES" sz="1600" dirty="0">
              <a:solidFill>
                <a:schemeClr val="accent6">
                  <a:lumMod val="60000"/>
                  <a:lumOff val="40000"/>
                </a:schemeClr>
              </a:solidFill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092280" y="4371950"/>
            <a:ext cx="1401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accent6">
                    <a:lumMod val="50000"/>
                  </a:schemeClr>
                </a:solidFill>
                <a:latin typeface="Narkisim" pitchFamily="34" charset="-79"/>
                <a:cs typeface="Narkisim" pitchFamily="34" charset="-79"/>
              </a:rPr>
              <a:t>Automático</a:t>
            </a:r>
            <a:endParaRPr lang="es-ES" sz="2000" dirty="0">
              <a:solidFill>
                <a:schemeClr val="accent6">
                  <a:lumMod val="50000"/>
                </a:schemeClr>
              </a:solidFill>
              <a:latin typeface="Narkisim" pitchFamily="34" charset="-79"/>
              <a:cs typeface="Narkisim" pitchFamily="34" charset="-79"/>
            </a:endParaRPr>
          </a:p>
        </p:txBody>
      </p:sp>
    </p:spTree>
  </p:cSld>
  <p:clrMapOvr>
    <a:masterClrMapping/>
  </p:clrMapOvr>
  <p:transition spd="slow" advTm="7000">
    <p:fade/>
    <p:sndAc>
      <p:stSnd loop="1">
        <p:snd r:embed="rId2" name="NIKOS IGNATIAD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1f87b_d8b61787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7704856" cy="5164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0_11f873_ee02d05_or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0"/>
            <a:ext cx="7652736" cy="5130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0_11f874_73a6c7ac_or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-21162"/>
            <a:ext cx="7704856" cy="5164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0_11f876_73172866_ori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-117698"/>
            <a:ext cx="7848872" cy="5261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a1_9afb0de7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707" y="0"/>
            <a:ext cx="7734586" cy="5143500"/>
          </a:xfrm>
          <a:prstGeom prst="rect">
            <a:avLst/>
          </a:prstGeom>
        </p:spPr>
      </p:pic>
      <p:pic>
        <p:nvPicPr>
          <p:cNvPr id="3" name="2 Imagen" descr="0_12b6a3_18b9a022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-164554"/>
            <a:ext cx="8183084" cy="5451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0_12b6a6_a397782e_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452070"/>
          </a:xfrm>
          <a:prstGeom prst="rect">
            <a:avLst/>
          </a:prstGeom>
        </p:spPr>
      </p:pic>
      <p:pic>
        <p:nvPicPr>
          <p:cNvPr id="6" name="5 Imagen" descr="0_12b6a4_914be5a5_X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8520" y="0"/>
            <a:ext cx="9252520" cy="5645958"/>
          </a:xfrm>
          <a:prstGeom prst="rect">
            <a:avLst/>
          </a:prstGeom>
        </p:spPr>
      </p:pic>
    </p:spTree>
  </p:cSld>
  <p:clrMapOvr>
    <a:masterClrMapping/>
  </p:clrMapOvr>
  <p:transition spd="slow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1f881_e6a25af9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7508720" cy="5033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 descr="0_11f878_6649c57_or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-69430"/>
            <a:ext cx="7776864" cy="5212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0_12b6a0_8ad56ab5_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9191" y="0"/>
            <a:ext cx="770561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0_12b6a2_247aa920_X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4707" y="-164553"/>
            <a:ext cx="7915715" cy="5614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50" presetClass="entr" presetSubtype="0" de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0"/>
                            </p:stCondLst>
                            <p:childTnLst>
                              <p:par>
                                <p:cTn id="33" presetID="5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ae_12ad1af9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191" y="0"/>
            <a:ext cx="7705618" cy="5143500"/>
          </a:xfrm>
          <a:prstGeom prst="rect">
            <a:avLst/>
          </a:prstGeom>
        </p:spPr>
      </p:pic>
      <p:pic>
        <p:nvPicPr>
          <p:cNvPr id="3" name="2 Imagen" descr="0_12b6b0_f1e67df9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-164554"/>
            <a:ext cx="8064896" cy="5422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b6_4fc800a7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b7_1736b6c4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3d_afab47b9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700808" y="0"/>
            <a:ext cx="11844808" cy="5236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 descr="0_12b63f_f37ea4ae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56592" y="0"/>
            <a:ext cx="10287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0_12b656_90b25873_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52536" y="0"/>
            <a:ext cx="9577063" cy="5596086"/>
          </a:xfrm>
          <a:prstGeom prst="rect">
            <a:avLst/>
          </a:prstGeom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4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4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400" fill="hold">
                                          <p:stCondLst>
                                            <p:cond delay="7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400" fill="hold">
                                          <p:stCondLst>
                                            <p:cond delay="9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3c_d4e966d0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191" y="0"/>
            <a:ext cx="7705618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6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4a_b4d4c361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770561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5d_9927f516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596086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5c_a2f89d8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185" y="0"/>
            <a:ext cx="7943629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2b65f_2087dc96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1211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6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6a_c3ab1b26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191" y="0"/>
            <a:ext cx="7705618" cy="5143500"/>
          </a:xfrm>
          <a:prstGeom prst="rect">
            <a:avLst/>
          </a:prstGeom>
        </p:spPr>
      </p:pic>
      <p:pic>
        <p:nvPicPr>
          <p:cNvPr id="4" name="3 Imagen" descr="0_12b69f_b52352d0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2523" y="0"/>
            <a:ext cx="693895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0_12b681_5e0ddceb_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7836" y="0"/>
            <a:ext cx="7648327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C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41_e058a3c3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770561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 descr="0_12b68a_459e5bc6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0_12b644_3a712471_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740618"/>
            <a:ext cx="9144000" cy="5884118"/>
          </a:xfrm>
          <a:prstGeom prst="rect">
            <a:avLst/>
          </a:prstGeom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53_f131edef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668094"/>
          </a:xfrm>
          <a:prstGeom prst="rect">
            <a:avLst/>
          </a:prstGeom>
        </p:spPr>
      </p:pic>
      <p:pic>
        <p:nvPicPr>
          <p:cNvPr id="3" name="2 Imagen" descr="0_12b654_8533c6bb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5623560"/>
          </a:xfrm>
          <a:prstGeom prst="rect">
            <a:avLst/>
          </a:prstGeom>
        </p:spPr>
      </p:pic>
      <p:pic>
        <p:nvPicPr>
          <p:cNvPr id="4" name="3 Imagen" descr="0_12b655_3213df7b_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92546"/>
            <a:ext cx="9143999" cy="5236046"/>
          </a:xfrm>
          <a:prstGeom prst="rect">
            <a:avLst/>
          </a:prstGeom>
        </p:spPr>
      </p:pic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b6b5_ee33b7d5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6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2b651_3794de71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0715" y="0"/>
            <a:ext cx="766257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0_12b6b9_fe067441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973" y="123478"/>
            <a:ext cx="7414054" cy="5020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0_12b673_2831a3c8_X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500" y="0"/>
            <a:ext cx="5715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0_12b674_6bd04200_X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0"/>
            <a:ext cx="428839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0_12b675_9f0cd9ea_X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0"/>
            <a:ext cx="3429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0_12b692_a73a4ad3_X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5576" y="0"/>
            <a:ext cx="7705618" cy="5143500"/>
          </a:xfrm>
          <a:prstGeom prst="rect">
            <a:avLst/>
          </a:prstGeom>
        </p:spPr>
      </p:pic>
      <p:pic>
        <p:nvPicPr>
          <p:cNvPr id="11" name="10 Imagen" descr="0_12b678_f815552_XL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19191" y="0"/>
            <a:ext cx="770561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11 Imagen" descr="0_12b671_2b33ae55_XL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5596086"/>
          </a:xfrm>
          <a:prstGeom prst="rect">
            <a:avLst/>
          </a:prstGeom>
        </p:spPr>
      </p:pic>
      <p:pic>
        <p:nvPicPr>
          <p:cNvPr id="13" name="12 Imagen" descr="0_12b668_7786e9d2_XL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236925" cy="581211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-596602"/>
            <a:ext cx="10620672" cy="6264696"/>
          </a:xfrm>
          <a:prstGeom prst="rect">
            <a:avLst/>
          </a:prstGeom>
          <a:solidFill>
            <a:srgbClr val="050C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                                         </a:t>
            </a:r>
            <a:r>
              <a:rPr lang="es-ES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Entre los arces,</a:t>
            </a:r>
          </a:p>
          <a:p>
            <a:pPr algn="ctr"/>
            <a:r>
              <a:rPr lang="es-ES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                                                el otoño impregna,</a:t>
            </a:r>
          </a:p>
          <a:p>
            <a:pPr algn="ctr"/>
            <a:r>
              <a:rPr lang="es-ES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                                         rojas estrellas.</a:t>
            </a:r>
            <a:endParaRPr lang="es-ES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7" name="16 Imagen" descr="0_12b66e_7cae35a7_XL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7504" y="-380578"/>
            <a:ext cx="3995936" cy="599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17 CuadroTexto"/>
          <p:cNvSpPr txBox="1"/>
          <p:nvPr/>
        </p:nvSpPr>
        <p:spPr>
          <a:xfrm>
            <a:off x="6012160" y="4587974"/>
            <a:ext cx="1924953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600" dirty="0" smtClean="0">
                <a:ln w="18415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Jagadir </a:t>
            </a:r>
            <a:r>
              <a:rPr lang="es-ES" sz="1600" dirty="0" err="1" smtClean="0">
                <a:ln w="18415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Ppsx</a:t>
            </a:r>
            <a:r>
              <a:rPr lang="es-ES" sz="1600" dirty="0" smtClean="0">
                <a:ln w="18415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 </a:t>
            </a:r>
            <a:endParaRPr lang="es-ES" sz="1600" dirty="0">
              <a:ln w="18415" cmpd="sng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932040" y="411510"/>
            <a:ext cx="4216547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800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Lidya</a:t>
            </a:r>
            <a:r>
              <a:rPr lang="es-ES" sz="28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s-ES" sz="2800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Dagg</a:t>
            </a:r>
            <a:r>
              <a:rPr lang="es-ES" sz="28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 </a:t>
            </a:r>
            <a:r>
              <a:rPr lang="es-ES" sz="2800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Photos</a:t>
            </a:r>
            <a:endParaRPr lang="es-ES" sz="28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0" name="19 Imagen" descr="untitleds.png">
            <a:hlinkClick r:id="rId12"/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777690" y="4515966"/>
            <a:ext cx="826758" cy="4320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0"/>
                            </p:stCondLst>
                            <p:childTnLst>
                              <p:par>
                                <p:cTn id="65" presetID="2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0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allAtOnce" animBg="1"/>
      <p:bldP spid="19" grpId="0"/>
    </p:bldLst>
  </p:timing>
</p:sld>
</file>

<file path=ppt/theme/theme1.xml><?xml version="1.0" encoding="utf-8"?>
<a:theme xmlns:a="http://schemas.openxmlformats.org/drawingml/2006/main" name="Nuestro  Mundo  Jagadi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Nuestro  Mundo  Jagadir</Template>
  <TotalTime>40</TotalTime>
  <Words>28</Words>
  <Application>Microsoft Office PowerPoint</Application>
  <PresentationFormat>Presentación en pantalla (16:9)</PresentationFormat>
  <Paragraphs>9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Nuestro  Mundo  Jagadir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Antonio</dc:creator>
  <cp:lastModifiedBy>Jose Antonio</cp:lastModifiedBy>
  <cp:revision>4</cp:revision>
  <dcterms:created xsi:type="dcterms:W3CDTF">2014-10-14T13:00:01Z</dcterms:created>
  <dcterms:modified xsi:type="dcterms:W3CDTF">2014-10-14T13:40:25Z</dcterms:modified>
</cp:coreProperties>
</file>