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66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6684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166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21528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5181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080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954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084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299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323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264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3111F-7626-4C22-9E37-9A04065557B4}" type="datetimeFigureOut">
              <a:rPr lang="he-IL" smtClean="0"/>
              <a:t>כ"א/ניסן/תשע"ז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35BB7-3A67-4799-84BD-C2F87BE835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04896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19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347864" y="4149080"/>
            <a:ext cx="14414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4400" dirty="0" smtClean="0"/>
              <a:t>2017</a:t>
            </a:r>
            <a:endParaRPr lang="he-IL" sz="4400" dirty="0"/>
          </a:p>
        </p:txBody>
      </p:sp>
      <p:pic>
        <p:nvPicPr>
          <p:cNvPr id="4" name="Cake - Long Line Of Cars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4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913"/>
            <a:ext cx="9144000" cy="5972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573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825"/>
            <a:ext cx="9144000" cy="6356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747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275"/>
            <a:ext cx="9144000" cy="525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1515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55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50"/>
            <a:ext cx="9144000" cy="5903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01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0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273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907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8975"/>
            <a:ext cx="9144000" cy="5480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2106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161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496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8988"/>
            <a:ext cx="9144000" cy="5280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115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825"/>
            <a:ext cx="9144000" cy="5848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0425"/>
            <a:ext cx="9144000" cy="5135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42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50"/>
            <a:ext cx="9144000" cy="6032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4673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838"/>
            <a:ext cx="9144000" cy="6156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085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3572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0"/>
            <a:ext cx="9144000" cy="6348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575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588"/>
            <a:ext cx="9144000" cy="5837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986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838"/>
            <a:ext cx="9144000" cy="5648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581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874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675"/>
            <a:ext cx="9144000" cy="5961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92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25"/>
            <a:ext cx="9144000" cy="5619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60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88"/>
            <a:ext cx="9144000" cy="6040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764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6888"/>
            <a:ext cx="9144000" cy="5864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93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7863"/>
            <a:ext cx="9144000" cy="5502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769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7525"/>
            <a:ext cx="9144000" cy="5821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619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4025"/>
            <a:ext cx="9144000" cy="5948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577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775"/>
            <a:ext cx="9144000" cy="6138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802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300"/>
            <a:ext cx="9144000" cy="6121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9988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294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1813"/>
            <a:ext cx="9144000" cy="57927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452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00"/>
            <a:ext cx="9144000" cy="624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255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971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950"/>
            <a:ext cx="9144000" cy="6388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51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1675"/>
            <a:ext cx="9144000" cy="5454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118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5775"/>
            <a:ext cx="9144000" cy="5884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710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4663"/>
            <a:ext cx="9144000" cy="5907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32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413"/>
            <a:ext cx="9144000" cy="5843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545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188"/>
            <a:ext cx="9144000" cy="5889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884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7850"/>
            <a:ext cx="9144000" cy="5700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8344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556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195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488"/>
            <a:ext cx="9144000" cy="6167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502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622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2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661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6350"/>
            <a:ext cx="9144000" cy="4303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77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857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43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421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513"/>
            <a:ext cx="9144000" cy="6529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953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5338"/>
            <a:ext cx="9144000" cy="5265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0311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438"/>
            <a:ext cx="91440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8668"/>
            <a:ext cx="2479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Cake - Long Line Of Cars </a:t>
            </a:r>
            <a:endParaRPr lang="he-IL" dirty="0"/>
          </a:p>
        </p:txBody>
      </p:sp>
      <p:pic>
        <p:nvPicPr>
          <p:cNvPr id="1026" name="Picture 2" descr="D:\Documents\ppsx mazeget8\ckvn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58" y="4914072"/>
            <a:ext cx="2358210" cy="1574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674991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7" name="Picture 3" descr="D:\Documents\ppsx mazeget8\NewiBolit 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7" y="4771571"/>
            <a:ext cx="1820863" cy="208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8\NewiBolit 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6" y="4771571"/>
            <a:ext cx="1820863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402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5000">
        <p:circle/>
      </p:transition>
    </mc:Choice>
    <mc:Fallback>
      <p:transition spd="slow" advClick="0" advTm="4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11</Words>
  <Application>Microsoft Office PowerPoint</Application>
  <PresentationFormat>On-screen Show (4:3)</PresentationFormat>
  <Paragraphs>3</Paragraphs>
  <Slides>54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2017-04-17T16:42:01Z</dcterms:created>
  <dcterms:modified xsi:type="dcterms:W3CDTF">2017-04-17T16:55:02Z</dcterms:modified>
</cp:coreProperties>
</file>