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9"/>
  </p:notesMasterIdLst>
  <p:sldIdLst>
    <p:sldId id="258" r:id="rId2"/>
    <p:sldId id="259" r:id="rId3"/>
    <p:sldId id="256" r:id="rId4"/>
    <p:sldId id="257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2" r:id="rId15"/>
    <p:sldId id="273" r:id="rId16"/>
    <p:sldId id="274" r:id="rId17"/>
    <p:sldId id="275" r:id="rId18"/>
    <p:sldId id="276" r:id="rId19"/>
    <p:sldId id="277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7" r:id="rId38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04" y="-13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69160E1-A08B-477F-9F77-277CCC657A16}" type="datetimeFigureOut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EA64257-07A6-4FD6-8907-55DE8797638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0963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407CD84-77C7-4312-B0BE-E4EFC2965DA8}" type="slidenum">
              <a:rPr lang="fr-F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fr-F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1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C1651-A13E-4B0C-BAD2-943D7BBA0702}" type="datetime1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4EE10-DB84-4B75-AA56-D98ACF5B300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13245-9914-4AF6-B972-D29964C4DA7D}" type="datetime1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0DB1E-E2EB-44D0-8252-80DA7AAD7B4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6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ECB65-F36F-450C-933C-1D015019826E}" type="datetime1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9DD88B-9D81-43C0-9643-F64EBE664DE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2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2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9FA94-3393-49B1-B8DC-13F6A50D05A3}" type="datetime1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2C207-0593-4488-9EBB-5E06C2E4B26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80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6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9" y="1151336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9" y="1631156"/>
            <a:ext cx="4041775" cy="29634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D2085-BE48-44DF-B2C8-5255DDCD7F3B}" type="datetime1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A2B8C-AE64-4277-90CF-288B15C6BC7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B121E-7BB6-4AE5-BE2A-1D62B32B8542}" type="datetime1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066B2-7734-4EA0-BB0D-AE6F1000455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6845F-6F95-4B12-A201-A0BE8B495262}" type="datetime1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7CB27-39CC-4478-8F0E-E77E3560220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over/>
  </p:transition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4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4" y="1076328"/>
            <a:ext cx="3008313" cy="35182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EC46F-11C4-4339-8DA5-F29E2A0CA034}" type="datetime1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3EC81-93DA-4BEE-8D6E-0FFC59E8650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ECBF5-DF3D-4F3D-BF0C-27DF1CA03347}" type="datetime1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11C09-7260-42A4-B26A-C6E0CFB4CCF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9B040-5708-4C80-8AF5-C4EEEF175233}" type="datetime1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BEB793-838F-4DF5-8642-8263444E7C7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5DAEA-3E44-441F-882A-C6ABFEA11AC6}" type="datetime1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8E233-F6D1-4064-B513-C1BFD5C81FF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7EBB53A-C050-45F2-8944-61A2C6B33740}" type="datetime1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B5E798-D5E7-4F67-AEAE-628EE890D5F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ransition spd="slow" advTm="4000">
    <p:cover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ppsmania.fr/author/akia" TargetMode="External"/><Relationship Id="rId4" Type="http://schemas.openxmlformats.org/officeDocument/2006/relationships/hyperlink" Target="http://akia.eklablog.fr/mes-creations-c2907310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395288" y="411163"/>
            <a:ext cx="8208962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3600">
                <a:solidFill>
                  <a:schemeClr val="bg1"/>
                </a:solidFill>
                <a:latin typeface="Colonna MT" pitchFamily="82" charset="0"/>
                <a:ea typeface="Andalus"/>
                <a:cs typeface="Andalus"/>
              </a:rPr>
              <a:t>40 Photos Mystiques des Plus Beaux Champignons de la Nature</a:t>
            </a:r>
            <a:endParaRPr lang="fr-FR" sz="4000">
              <a:solidFill>
                <a:schemeClr val="bg1"/>
              </a:solidFill>
              <a:latin typeface="Colonna MT" pitchFamily="82" charset="0"/>
              <a:ea typeface="Andalus"/>
              <a:cs typeface="Andalus"/>
            </a:endParaRPr>
          </a:p>
          <a:p>
            <a:pPr algn="ctr"/>
            <a:r>
              <a:rPr lang="fr-FR" sz="2000">
                <a:solidFill>
                  <a:srgbClr val="C00000"/>
                </a:solidFill>
                <a:latin typeface="Andalus"/>
                <a:ea typeface="Andalus"/>
                <a:cs typeface="Andalus"/>
              </a:rPr>
              <a:t>Certains non pas de nom</a:t>
            </a:r>
          </a:p>
          <a:p>
            <a:pPr algn="just"/>
            <a:endParaRPr lang="fr-FR" sz="2000">
              <a:solidFill>
                <a:srgbClr val="000000"/>
              </a:solidFill>
              <a:latin typeface="Andalus"/>
              <a:ea typeface="Andalus"/>
              <a:cs typeface="Andalus"/>
            </a:endParaRPr>
          </a:p>
          <a:p>
            <a:pPr algn="just"/>
            <a:r>
              <a:rPr lang="fr-FR" sz="1600">
                <a:solidFill>
                  <a:schemeClr val="bg1"/>
                </a:solidFill>
                <a:latin typeface="Andalus"/>
                <a:ea typeface="Andalus"/>
                <a:cs typeface="Andalus"/>
              </a:rPr>
              <a:t>La plupart des gens considèrent les champignons comme les petits cousins ​​laids du règne végétal, mais leur monde étonnamment beau et merveilleux mérite d’être exploré.</a:t>
            </a:r>
          </a:p>
          <a:p>
            <a:pPr algn="just"/>
            <a:endParaRPr lang="fr-FR" sz="1600">
              <a:solidFill>
                <a:schemeClr val="bg1"/>
              </a:solidFill>
              <a:latin typeface="Andalus"/>
              <a:ea typeface="Andalus"/>
              <a:cs typeface="Andalus"/>
            </a:endParaRPr>
          </a:p>
          <a:p>
            <a:pPr algn="just"/>
            <a:r>
              <a:rPr lang="fr-FR" sz="1600">
                <a:solidFill>
                  <a:schemeClr val="bg1"/>
                </a:solidFill>
                <a:latin typeface="Andalus"/>
                <a:ea typeface="Andalus"/>
                <a:cs typeface="Andalus"/>
              </a:rPr>
              <a:t>Ces magnifiques champignons, pris en photos par des enthousiastes de la nature, sont loin de ceux que vous trouverez dans les bois ou votre épicerie locale.</a:t>
            </a:r>
          </a:p>
          <a:p>
            <a:pPr algn="just"/>
            <a:endParaRPr lang="fr-FR" sz="1600">
              <a:solidFill>
                <a:schemeClr val="bg1"/>
              </a:solidFill>
              <a:latin typeface="Andalus"/>
              <a:ea typeface="Andalus"/>
              <a:cs typeface="Andalus"/>
            </a:endParaRPr>
          </a:p>
          <a:p>
            <a:pPr algn="just"/>
            <a:r>
              <a:rPr lang="fr-FR" sz="1600">
                <a:solidFill>
                  <a:schemeClr val="bg1"/>
                </a:solidFill>
                <a:latin typeface="Andalus"/>
                <a:ea typeface="Andalus"/>
                <a:cs typeface="Andalus"/>
              </a:rPr>
              <a:t>Nous n’avons pas pu retrouver le nom de certains des champignons ci-dessous alors si vous les connaissez, n’hésitez pas à nous les donner dans les commentaires ci-dessous.</a:t>
            </a:r>
          </a:p>
          <a:p>
            <a:pPr algn="just"/>
            <a:endParaRPr lang="fr-FR" sz="1600">
              <a:solidFill>
                <a:schemeClr val="bg1"/>
              </a:solidFill>
              <a:latin typeface="Andalus"/>
              <a:ea typeface="Andalus"/>
              <a:cs typeface="Andalu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9552" y="4333210"/>
            <a:ext cx="926857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ln w="50800"/>
                <a:solidFill>
                  <a:srgbClr val="C00000"/>
                </a:solidFill>
                <a:latin typeface="Olde English" panose="02000506020000020004" pitchFamily="2" charset="0"/>
                <a:cs typeface="+mn-cs"/>
              </a:rPr>
              <a:t>Lucienne</a:t>
            </a:r>
            <a:endParaRPr lang="fr-FR" sz="2000" b="1" dirty="0">
              <a:ln w="50800"/>
              <a:solidFill>
                <a:srgbClr val="C00000"/>
              </a:solidFill>
              <a:latin typeface="Olde English" panose="02000506020000020004" pitchFamily="2" charset="0"/>
              <a:cs typeface="+mn-cs"/>
            </a:endParaRPr>
          </a:p>
        </p:txBody>
      </p:sp>
    </p:spTree>
  </p:cSld>
  <p:clrMapOvr>
    <a:masterClrMapping/>
  </p:clrMapOvr>
  <p:transition spd="slow" advTm="18000">
    <p:cover/>
    <p:sndAc>
      <p:stSnd>
        <p:snd r:embed="rId2" name="Dan Gibson ~ Piano Cove 03 Solace4.30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214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84213" y="165100"/>
            <a:ext cx="7550150" cy="48228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6804025" y="812800"/>
            <a:ext cx="14303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Angsana New"/>
                <a:ea typeface="Angsana New"/>
                <a:cs typeface="Angsana New"/>
              </a:rPr>
              <a:t>Mycena Chlorophos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C:\Users\Administrator\Desktop\3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79425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5364163" y="41275"/>
            <a:ext cx="2038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Calibri" pitchFamily="34" charset="0"/>
              </a:rPr>
              <a:t> </a:t>
            </a:r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Marasmius Haematocephalus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4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79388" y="139700"/>
            <a:ext cx="6480175" cy="48799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6948488" y="1563688"/>
            <a:ext cx="20875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fr-FR">
                <a:solidFill>
                  <a:schemeClr val="bg1"/>
                </a:solidFill>
                <a:latin typeface="Angsana New"/>
                <a:ea typeface="Angsana New"/>
                <a:cs typeface="Angsana New"/>
              </a:rPr>
              <a:t>Rhodotus Palmatus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5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50825" y="160338"/>
            <a:ext cx="6565900" cy="47879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6948488" y="1457325"/>
            <a:ext cx="1362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Angsana New"/>
                <a:ea typeface="Angsana New"/>
                <a:cs typeface="Angsana New"/>
              </a:rPr>
              <a:t>Laccaire améthyste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65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61950" y="231775"/>
            <a:ext cx="6323013" cy="46799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6994525" y="2201863"/>
            <a:ext cx="13001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Angsana New"/>
                <a:ea typeface="Angsana New"/>
                <a:cs typeface="Angsana New"/>
              </a:rPr>
              <a:t>Phallus Indusiatus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7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79450" y="217488"/>
            <a:ext cx="7777163" cy="47704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0482" name="Rectangle 1"/>
          <p:cNvSpPr>
            <a:spLocks noChangeArrowheads="1"/>
          </p:cNvSpPr>
          <p:nvPr/>
        </p:nvSpPr>
        <p:spPr bwMode="auto">
          <a:xfrm>
            <a:off x="827088" y="627063"/>
            <a:ext cx="1155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Panus Fasciatus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83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27088" y="195263"/>
            <a:ext cx="7345362" cy="4740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1506" name="Rectangle 1"/>
          <p:cNvSpPr>
            <a:spLocks noChangeArrowheads="1"/>
          </p:cNvSpPr>
          <p:nvPr/>
        </p:nvSpPr>
        <p:spPr bwMode="auto">
          <a:xfrm>
            <a:off x="3981450" y="195263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Schizophyllum Commune</a:t>
            </a:r>
          </a:p>
          <a:p>
            <a:endParaRPr lang="fr-FR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938-819x10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5888" y="155575"/>
            <a:ext cx="3746500" cy="47926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2530" name="Rectangle 1"/>
          <p:cNvSpPr>
            <a:spLocks noChangeArrowheads="1"/>
          </p:cNvSpPr>
          <p:nvPr/>
        </p:nvSpPr>
        <p:spPr bwMode="auto">
          <a:xfrm>
            <a:off x="1331913" y="655638"/>
            <a:ext cx="10191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Angsana New"/>
                <a:ea typeface="Angsana New"/>
                <a:cs typeface="Angsana New"/>
              </a:rPr>
              <a:t>Clathre rouge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55575"/>
            <a:ext cx="4333875" cy="48037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/>
            <a:ext uri="{91240B29-F687-4F45-9708-019B960494DF}"/>
          </a:extLst>
        </p:spPr>
      </p:pic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7167563" y="347663"/>
            <a:ext cx="14382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600">
                <a:solidFill>
                  <a:schemeClr val="bg1"/>
                </a:solidFill>
                <a:latin typeface="Olde English"/>
              </a:rPr>
              <a:t>Coprinus Comatus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104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27088" y="201613"/>
            <a:ext cx="7200900" cy="48037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3554" name="Rectangle 1"/>
          <p:cNvSpPr>
            <a:spLocks noChangeArrowheads="1"/>
          </p:cNvSpPr>
          <p:nvPr/>
        </p:nvSpPr>
        <p:spPr bwMode="auto">
          <a:xfrm>
            <a:off x="1187450" y="627063"/>
            <a:ext cx="17097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Calibri" pitchFamily="34" charset="0"/>
              </a:rPr>
              <a:t> </a:t>
            </a:r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Champignon Porcelaine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123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87450" y="123825"/>
            <a:ext cx="6488113" cy="4770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4578" name="Rectangle 1"/>
          <p:cNvSpPr>
            <a:spLocks noChangeArrowheads="1"/>
          </p:cNvSpPr>
          <p:nvPr/>
        </p:nvSpPr>
        <p:spPr bwMode="auto">
          <a:xfrm>
            <a:off x="1476375" y="771525"/>
            <a:ext cx="12906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Hydnellum Peckii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133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42988" y="268288"/>
            <a:ext cx="6770687" cy="4514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Rectangle 1"/>
          <p:cNvSpPr/>
          <p:nvPr/>
        </p:nvSpPr>
        <p:spPr>
          <a:xfrm>
            <a:off x="1763713" y="627063"/>
            <a:ext cx="700087" cy="40005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00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Lepiota</a:t>
            </a:r>
            <a:endParaRPr lang="fr-FR" sz="2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143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355725" y="268288"/>
            <a:ext cx="6110288" cy="4606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6626" name="Rectangle 1"/>
          <p:cNvSpPr>
            <a:spLocks noChangeArrowheads="1"/>
          </p:cNvSpPr>
          <p:nvPr/>
        </p:nvSpPr>
        <p:spPr bwMode="auto">
          <a:xfrm>
            <a:off x="1835150" y="627063"/>
            <a:ext cx="1066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fr-FR">
                <a:solidFill>
                  <a:schemeClr val="bg1"/>
                </a:solidFill>
                <a:latin typeface="Angsana New"/>
                <a:ea typeface="Angsana New"/>
                <a:cs typeface="Angsana New"/>
              </a:rPr>
              <a:t>Leratiomyces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163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16013" y="268288"/>
            <a:ext cx="6911975" cy="4606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17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16013" y="123825"/>
            <a:ext cx="6840537" cy="4895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8674" name="Rectangle 1"/>
          <p:cNvSpPr>
            <a:spLocks noChangeArrowheads="1"/>
          </p:cNvSpPr>
          <p:nvPr/>
        </p:nvSpPr>
        <p:spPr bwMode="auto">
          <a:xfrm>
            <a:off x="3276600" y="555625"/>
            <a:ext cx="14906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Favolaschia Calocera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18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58888" y="211138"/>
            <a:ext cx="6337300" cy="47513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9698" name="Rectangle 1"/>
          <p:cNvSpPr>
            <a:spLocks noChangeArrowheads="1"/>
          </p:cNvSpPr>
          <p:nvPr/>
        </p:nvSpPr>
        <p:spPr bwMode="auto">
          <a:xfrm>
            <a:off x="1403350" y="555625"/>
            <a:ext cx="1189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Cyathus Striatus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192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01738" y="195263"/>
            <a:ext cx="6769100" cy="48244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0722" name="Rectangle 1"/>
          <p:cNvSpPr>
            <a:spLocks noChangeArrowheads="1"/>
          </p:cNvSpPr>
          <p:nvPr/>
        </p:nvSpPr>
        <p:spPr bwMode="auto">
          <a:xfrm>
            <a:off x="1187450" y="627063"/>
            <a:ext cx="14271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Geastrum Minimum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203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42988" y="201613"/>
            <a:ext cx="6913562" cy="48402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1746" name="Rectangle 1"/>
          <p:cNvSpPr>
            <a:spLocks noChangeArrowheads="1"/>
          </p:cNvSpPr>
          <p:nvPr/>
        </p:nvSpPr>
        <p:spPr bwMode="auto">
          <a:xfrm>
            <a:off x="1042988" y="627063"/>
            <a:ext cx="1441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Morchella Esculenta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214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42988" y="152400"/>
            <a:ext cx="7200900" cy="48021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2770" name="Rectangle 1"/>
          <p:cNvSpPr>
            <a:spLocks noChangeArrowheads="1"/>
          </p:cNvSpPr>
          <p:nvPr/>
        </p:nvSpPr>
        <p:spPr bwMode="auto">
          <a:xfrm>
            <a:off x="1331913" y="627063"/>
            <a:ext cx="1028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Aseroe Rubra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23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87450" y="123825"/>
            <a:ext cx="6840538" cy="4895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24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71550" y="152400"/>
            <a:ext cx="7056438" cy="48434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4818" name="Rectangle 1"/>
          <p:cNvSpPr>
            <a:spLocks noChangeArrowheads="1"/>
          </p:cNvSpPr>
          <p:nvPr/>
        </p:nvSpPr>
        <p:spPr bwMode="auto">
          <a:xfrm>
            <a:off x="2051050" y="411163"/>
            <a:ext cx="93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Chorioactis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25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44550" y="169863"/>
            <a:ext cx="7513638" cy="46958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5842" name="Rectangle 1"/>
          <p:cNvSpPr>
            <a:spLocks noChangeArrowheads="1"/>
          </p:cNvSpPr>
          <p:nvPr/>
        </p:nvSpPr>
        <p:spPr bwMode="auto">
          <a:xfrm>
            <a:off x="1116013" y="700088"/>
            <a:ext cx="8540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Crepidotus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26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331913" y="152400"/>
            <a:ext cx="6335712" cy="47529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6866" name="Rectangle 1"/>
          <p:cNvSpPr>
            <a:spLocks noChangeArrowheads="1"/>
          </p:cNvSpPr>
          <p:nvPr/>
        </p:nvSpPr>
        <p:spPr bwMode="auto">
          <a:xfrm>
            <a:off x="1746250" y="771525"/>
            <a:ext cx="1314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Amanita Muscaria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27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71550" y="196850"/>
            <a:ext cx="7200900" cy="48021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7890" name="Rectangle 1"/>
          <p:cNvSpPr>
            <a:spLocks noChangeArrowheads="1"/>
          </p:cNvSpPr>
          <p:nvPr/>
        </p:nvSpPr>
        <p:spPr bwMode="auto">
          <a:xfrm>
            <a:off x="1619250" y="339725"/>
            <a:ext cx="736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Mycènes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28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00113" y="282575"/>
            <a:ext cx="7343775" cy="45910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291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403350" y="219075"/>
            <a:ext cx="6337300" cy="47513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9938" name="Rectangle 1"/>
          <p:cNvSpPr>
            <a:spLocks noChangeArrowheads="1"/>
          </p:cNvSpPr>
          <p:nvPr/>
        </p:nvSpPr>
        <p:spPr bwMode="auto">
          <a:xfrm>
            <a:off x="1763713" y="771525"/>
            <a:ext cx="1189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Lactarius Indigo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30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87450" y="173038"/>
            <a:ext cx="6624638" cy="48244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1986" name="Rectangle 1"/>
          <p:cNvSpPr>
            <a:spLocks noChangeArrowheads="1"/>
          </p:cNvSpPr>
          <p:nvPr/>
        </p:nvSpPr>
        <p:spPr bwMode="auto">
          <a:xfrm>
            <a:off x="1763713" y="555625"/>
            <a:ext cx="15605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Entoloma Hochstetteri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31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68363" y="196850"/>
            <a:ext cx="7232650" cy="48228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3010" name="Rectangle 1"/>
          <p:cNvSpPr>
            <a:spLocks noChangeArrowheads="1"/>
          </p:cNvSpPr>
          <p:nvPr/>
        </p:nvSpPr>
        <p:spPr bwMode="auto">
          <a:xfrm>
            <a:off x="1116013" y="555625"/>
            <a:ext cx="1362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Laccaire améthyste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3214-664x10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3348038" cy="51625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4034" name="Rectangle 1"/>
          <p:cNvSpPr>
            <a:spLocks noChangeArrowheads="1"/>
          </p:cNvSpPr>
          <p:nvPr/>
        </p:nvSpPr>
        <p:spPr bwMode="auto">
          <a:xfrm>
            <a:off x="3995738" y="1970088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Angsana New"/>
                <a:ea typeface="Angsana New"/>
                <a:cs typeface="Angsana New"/>
              </a:rPr>
              <a:t> Panaleous Sphinctrinus</a:t>
            </a:r>
          </a:p>
          <a:p>
            <a:endParaRPr lang="fr-FR">
              <a:solidFill>
                <a:schemeClr val="bg1"/>
              </a:solidFill>
              <a:latin typeface="Angsana New"/>
              <a:ea typeface="Angsana New"/>
              <a:cs typeface="Angsana New"/>
            </a:endParaRP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33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403350" y="276225"/>
            <a:ext cx="6192838" cy="46513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34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00113" y="176213"/>
            <a:ext cx="7200900" cy="47767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35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52413" y="311150"/>
            <a:ext cx="5975350" cy="46370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7106" name="Rectangle 1"/>
          <p:cNvSpPr>
            <a:spLocks noChangeArrowheads="1"/>
          </p:cNvSpPr>
          <p:nvPr/>
        </p:nvSpPr>
        <p:spPr bwMode="auto">
          <a:xfrm>
            <a:off x="6913563" y="2387600"/>
            <a:ext cx="1546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Angsana New"/>
                <a:ea typeface="Angsana New"/>
                <a:cs typeface="Angsana New"/>
              </a:rPr>
              <a:t>Cyptotrama Aspratum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36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7950" y="195263"/>
            <a:ext cx="6369050" cy="47767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8130" name="Rectangle 1"/>
          <p:cNvSpPr>
            <a:spLocks noChangeArrowheads="1"/>
          </p:cNvSpPr>
          <p:nvPr/>
        </p:nvSpPr>
        <p:spPr bwMode="auto">
          <a:xfrm>
            <a:off x="7019925" y="2105025"/>
            <a:ext cx="10334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Angsana New"/>
                <a:ea typeface="Angsana New"/>
                <a:cs typeface="Angsana New"/>
              </a:rPr>
              <a:t>Chlorociboria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37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619250" y="325438"/>
            <a:ext cx="5761038" cy="4587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38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71550" y="255588"/>
            <a:ext cx="6985000" cy="46942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396-682x10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0325" y="90488"/>
            <a:ext cx="3252788" cy="48847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1202" name="Rectangle 1"/>
          <p:cNvSpPr>
            <a:spLocks noChangeArrowheads="1"/>
          </p:cNvSpPr>
          <p:nvPr/>
        </p:nvSpPr>
        <p:spPr bwMode="auto">
          <a:xfrm>
            <a:off x="819150" y="195263"/>
            <a:ext cx="13477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Clavaria Zollingeri</a:t>
            </a:r>
          </a:p>
        </p:txBody>
      </p:sp>
      <p:pic>
        <p:nvPicPr>
          <p:cNvPr id="4" name="Picture 3" descr="C:\Users\Administrator\Desktop\411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305425" y="142875"/>
            <a:ext cx="3751263" cy="48323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1204" name="Rectangle 2"/>
          <p:cNvSpPr>
            <a:spLocks noChangeArrowheads="1"/>
          </p:cNvSpPr>
          <p:nvPr/>
        </p:nvSpPr>
        <p:spPr bwMode="auto">
          <a:xfrm>
            <a:off x="5718175" y="379413"/>
            <a:ext cx="15605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FF"/>
                </a:solidFill>
                <a:latin typeface="Angsana New"/>
                <a:ea typeface="Angsana New"/>
                <a:cs typeface="Angsana New"/>
              </a:rPr>
              <a:t>Entoloma Hochstetteri</a:t>
            </a: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 descr="C:\Users\Administrator\Desktop\Ble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-257175"/>
            <a:ext cx="9545638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6" name="Picture 3" descr="C:\Users\Administrator\Desktop\Présentation1 (3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43350" y="1822450"/>
            <a:ext cx="164782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>
            <a:off x="3987599" y="3565705"/>
            <a:ext cx="1560042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ln w="50800"/>
                <a:solidFill>
                  <a:schemeClr val="bg1">
                    <a:shade val="50000"/>
                  </a:schemeClr>
                </a:solidFill>
                <a:latin typeface="Olde English" panose="02000506020000020004" pitchFamily="2" charset="0"/>
                <a:cs typeface="+mn-cs"/>
              </a:rPr>
              <a:t>Création Lucienne</a:t>
            </a:r>
          </a:p>
        </p:txBody>
      </p:sp>
      <p:sp>
        <p:nvSpPr>
          <p:cNvPr id="52228" name="Rectangle 2"/>
          <p:cNvSpPr>
            <a:spLocks noChangeArrowheads="1"/>
          </p:cNvSpPr>
          <p:nvPr/>
        </p:nvSpPr>
        <p:spPr bwMode="auto">
          <a:xfrm>
            <a:off x="2101850" y="3916363"/>
            <a:ext cx="597852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Angsana New"/>
                <a:ea typeface="Angsana New"/>
                <a:cs typeface="Angsana New"/>
              </a:rPr>
              <a:t>MES CREATIONS - Akia</a:t>
            </a:r>
          </a:p>
          <a:p>
            <a:r>
              <a:rPr lang="fr-FR">
                <a:solidFill>
                  <a:schemeClr val="bg1"/>
                </a:solidFill>
                <a:latin typeface="Angsana New"/>
                <a:ea typeface="Angsana New"/>
                <a:cs typeface="Angsana New"/>
                <a:hlinkClick r:id="rId4"/>
              </a:rPr>
              <a:t>http://akia.eklablog.fr/mes-creations-c29073102</a:t>
            </a:r>
            <a:endParaRPr lang="fr-FR">
              <a:solidFill>
                <a:schemeClr val="bg1"/>
              </a:solidFill>
              <a:latin typeface="Angsana New"/>
              <a:ea typeface="Angsana New"/>
              <a:cs typeface="Angsana New"/>
            </a:endParaRPr>
          </a:p>
          <a:p>
            <a:r>
              <a:rPr lang="fr-FR">
                <a:solidFill>
                  <a:schemeClr val="bg1"/>
                </a:solidFill>
                <a:latin typeface="Angsana New"/>
                <a:ea typeface="Angsana New"/>
                <a:cs typeface="Angsana New"/>
              </a:rPr>
              <a:t>Akia</a:t>
            </a:r>
          </a:p>
          <a:p>
            <a:r>
              <a:rPr lang="fr-FR">
                <a:solidFill>
                  <a:schemeClr val="bg1"/>
                </a:solidFill>
                <a:latin typeface="Angsana New"/>
                <a:ea typeface="Angsana New"/>
                <a:cs typeface="Angsana New"/>
                <a:hlinkClick r:id="rId5"/>
              </a:rPr>
              <a:t>http://www.ppsmania.fr/author/akia</a:t>
            </a:r>
            <a:endParaRPr lang="fr-FR">
              <a:solidFill>
                <a:schemeClr val="bg1"/>
              </a:solidFill>
              <a:latin typeface="Angsana New"/>
              <a:ea typeface="Angsana New"/>
              <a:cs typeface="Angsana New"/>
            </a:endParaRPr>
          </a:p>
          <a:p>
            <a:endParaRPr lang="fr-FR">
              <a:solidFill>
                <a:schemeClr val="bg1"/>
              </a:solidFill>
              <a:latin typeface="Angsana New"/>
              <a:ea typeface="Angsana New"/>
              <a:cs typeface="Angsana New"/>
            </a:endParaRPr>
          </a:p>
        </p:txBody>
      </p:sp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2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Thème20</Template>
  <TotalTime>199</TotalTime>
  <Words>156</Words>
  <Application>Microsoft Office PowerPoint</Application>
  <PresentationFormat>Affichage à l'écran (16:9)</PresentationFormat>
  <Paragraphs>43</Paragraphs>
  <Slides>37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4" baseType="lpstr">
      <vt:lpstr>Calibri</vt:lpstr>
      <vt:lpstr>Arial</vt:lpstr>
      <vt:lpstr>Colonna MT</vt:lpstr>
      <vt:lpstr>Andalus</vt:lpstr>
      <vt:lpstr>Angsana New</vt:lpstr>
      <vt:lpstr>Olde English</vt:lpstr>
      <vt:lpstr>Thème20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Lucienne</dc:creator>
  <cp:lastModifiedBy>Jean-Louis</cp:lastModifiedBy>
  <cp:revision>19</cp:revision>
  <dcterms:created xsi:type="dcterms:W3CDTF">2017-01-23T17:19:30Z</dcterms:created>
  <dcterms:modified xsi:type="dcterms:W3CDTF">2017-04-22T07:47:18Z</dcterms:modified>
</cp:coreProperties>
</file>