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</p:sldIdLst>
  <p:sldSz cx="9144000" cy="5143500" type="screen16x9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dM7srz2QEEiSEm+CD+cEA==" hashData="sP8iIdMYBRu2RneQ3NeVEGEY8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40" d="100"/>
          <a:sy n="40" d="100"/>
        </p:scale>
        <p:origin x="-1248" y="-88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4870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257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947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5116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279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410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240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007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32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591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8731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32169-57A5-4691-BD33-80DEDA2E43FE}" type="datetimeFigureOut">
              <a:rPr lang="he-IL" smtClean="0"/>
              <a:t>י"א/כסלו/תשע"ה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41418-B302-44EC-B698-1522384C6CE3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07449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847" y="13811"/>
            <a:ext cx="9144000" cy="5129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etra_Berger_-_Portrait_of_Lov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7" y="2388394"/>
            <a:ext cx="487363" cy="365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56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78"/>
            <a:ext cx="9144000" cy="51537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597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42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24" y="0"/>
            <a:ext cx="9144000" cy="52288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751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2"/>
            <a:ext cx="9144000" cy="5137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462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24"/>
            <a:ext cx="9144000" cy="51256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80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15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8"/>
            <a:ext cx="9144000" cy="51428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339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51327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36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0" y="-5166"/>
            <a:ext cx="9144000" cy="51486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421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" y="0"/>
            <a:ext cx="9121775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740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313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124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2"/>
            <a:ext cx="9144000" cy="5138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54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8" y="0"/>
            <a:ext cx="9129553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485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23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78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"/>
            <a:ext cx="9144000" cy="5135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1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" y="15073"/>
            <a:ext cx="9144000" cy="51284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218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784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81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96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957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61"/>
            <a:ext cx="9144000" cy="51534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197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409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6"/>
            <a:ext cx="9144000" cy="51423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442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32" y="28942"/>
            <a:ext cx="9144000" cy="51145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635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" y="0"/>
            <a:ext cx="9129713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198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0" y="27414"/>
            <a:ext cx="9144000" cy="5116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514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" y="10646"/>
            <a:ext cx="9144000" cy="51328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61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7" y="-452586"/>
            <a:ext cx="9319488" cy="55960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4866501"/>
            <a:ext cx="2968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Petra Berger - Portrait of Love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669953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4402"/>
            <a:ext cx="1484028" cy="166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3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diamond/>
      </p:transition>
    </mc:Choice>
    <mc:Fallback xmlns="">
      <p:transition spd="slow" advClick="0" advTm="3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</Words>
  <Application>Microsoft Office PowerPoint</Application>
  <PresentationFormat>Affichage à l'écran (16:9)</PresentationFormat>
  <Paragraphs>2</Paragraphs>
  <Slides>28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29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Administrator</dc:creator>
  <cp:lastModifiedBy>Windows User</cp:lastModifiedBy>
  <cp:revision>2</cp:revision>
  <dcterms:created xsi:type="dcterms:W3CDTF">2013-03-15T22:56:27Z</dcterms:created>
  <dcterms:modified xsi:type="dcterms:W3CDTF">2014-12-03T07:00:32Z</dcterms:modified>
</cp:coreProperties>
</file>