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73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embeddedFontLs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Old English Text MT" pitchFamily="66" charset="0"/>
      <p:regular r:id="rId24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LQmV9fgx6L5Hpm5Y4uVkA==" hashData="nxi1v5j4aPf2I9WV02iwVLWmQR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6BC6E-3DAF-4EB4-8E54-734A117B3D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592C1-2A2C-48AF-99AD-E38BD9FB88A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9A719-912C-4D02-BA2D-9F5E6D36D4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74640-EF39-4112-BB24-4ACFAEFC72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6544E-1DB1-4786-8CC9-F23D768F3A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F0256-4725-4C19-B555-BB9D3E43BF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399AC-F553-477C-A552-94535102ECE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E713BF-B5AB-4606-88E3-EA70A6D538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14E1E-3A68-46FD-BB2E-4F6C6EF0C93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9461C-8531-439A-B66B-52AA7D920A5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30341-75C6-4C51-911C-84B763F693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471F073-76D6-4337-B6C0-8BD145665E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plu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5" name="Picture 4" descr="71367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WordArt 6" descr="6jep5jpi"/>
          <p:cNvSpPr>
            <a:spLocks noChangeArrowheads="1" noChangeShapeType="1" noTextEdit="1"/>
          </p:cNvSpPr>
          <p:nvPr/>
        </p:nvSpPr>
        <p:spPr bwMode="auto">
          <a:xfrm>
            <a:off x="755650" y="1268413"/>
            <a:ext cx="3687763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5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07763" dir="2700000" algn="ctr" rotWithShape="0">
                    <a:schemeClr val="bg1">
                      <a:alpha val="50000"/>
                    </a:schemeClr>
                  </a:outerShdw>
                </a:effectLst>
                <a:latin typeface="Santas Big Secret BB"/>
              </a:rPr>
              <a:t>Les  couleurs</a:t>
            </a:r>
          </a:p>
        </p:txBody>
      </p:sp>
      <p:sp>
        <p:nvSpPr>
          <p:cNvPr id="19463" name="WordArt 7" descr="6jep5jpi"/>
          <p:cNvSpPr>
            <a:spLocks noChangeArrowheads="1" noChangeShapeType="1" noTextEdit="1"/>
          </p:cNvSpPr>
          <p:nvPr/>
        </p:nvSpPr>
        <p:spPr bwMode="auto">
          <a:xfrm>
            <a:off x="3059113" y="3357563"/>
            <a:ext cx="3535362" cy="769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5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107763" dir="2700000" algn="ctr" rotWithShape="0">
                    <a:schemeClr val="bg1">
                      <a:alpha val="50000"/>
                    </a:schemeClr>
                  </a:outerShdw>
                </a:effectLst>
                <a:latin typeface="Santas Big Secret BB"/>
              </a:rPr>
              <a:t>De  l'art -II-</a:t>
            </a:r>
          </a:p>
        </p:txBody>
      </p:sp>
      <p:sp>
        <p:nvSpPr>
          <p:cNvPr id="13318" name="WordArt 8" descr="6jep5jpi"/>
          <p:cNvSpPr>
            <a:spLocks noChangeArrowheads="1" noChangeShapeType="1" noTextEdit="1"/>
          </p:cNvSpPr>
          <p:nvPr/>
        </p:nvSpPr>
        <p:spPr bwMode="auto">
          <a:xfrm>
            <a:off x="395288" y="6381750"/>
            <a:ext cx="754062" cy="282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28398" dir="3806097" algn="ctr" rotWithShape="0">
                    <a:schemeClr val="bg1">
                      <a:alpha val="79999"/>
                    </a:schemeClr>
                  </a:outerShdw>
                </a:effectLst>
                <a:latin typeface="Santas Big Secret BB"/>
              </a:rPr>
              <a:t>Au Clic</a:t>
            </a:r>
          </a:p>
        </p:txBody>
      </p:sp>
    </p:spTree>
  </p:cSld>
  <p:clrMapOvr>
    <a:masterClrMapping/>
  </p:clrMapOvr>
  <p:transition spd="slow">
    <p:plus/>
    <p:sndAc>
      <p:stSnd loop="1">
        <p:snd r:embed="rId2" name="Cusco Galapagos -3'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  <p:bldP spid="1946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4339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5" descr="387ed7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387ed7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7" descr="387ed7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4" name="Picture 4" descr="405f92f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405f92f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405f92f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7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461e985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 descr="461e985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 descr="461e985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1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478b44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478b44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478b446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5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5" descr="690ff4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690ff47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Picture 7" descr="690ff47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59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5" descr="699c88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 descr="699c88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699c88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3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921bda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 descr="921bdad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 descr="921bdad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7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5" descr="3923f4f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3923f4f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3923f4f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1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4986bbd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6" descr="4986bbd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Picture 7" descr="4986bbd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5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8282b3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8282b3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7" descr="8282b30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79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5" descr="9684fd7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9684fd7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7" descr="9684fd7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3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5" descr="551838e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551838e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551838e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7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5" descr="639511a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639511a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7" descr="639511a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1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6" descr="a5a7a0c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a5a7a0c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8" descr="a5a7a0c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5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5" descr="c9a70b7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c9a70b7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7" descr="c9a70b7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699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5" descr="ca731a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ca731a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ca731a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23" name="Picture 4" descr="7136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WordArt 5" descr="6jep5jpi"/>
          <p:cNvSpPr>
            <a:spLocks noChangeArrowheads="1" noChangeShapeType="1" noTextEdit="1"/>
          </p:cNvSpPr>
          <p:nvPr/>
        </p:nvSpPr>
        <p:spPr bwMode="auto">
          <a:xfrm>
            <a:off x="971550" y="1125538"/>
            <a:ext cx="1524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2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07763" dir="2700000" algn="ctr" rotWithShape="0">
                    <a:schemeClr val="bg1">
                      <a:alpha val="50000"/>
                    </a:schemeClr>
                  </a:outerShdw>
                </a:effectLst>
                <a:latin typeface="Santas Big Secret BB"/>
              </a:rPr>
              <a:t>Creation</a:t>
            </a:r>
          </a:p>
        </p:txBody>
      </p:sp>
      <p:sp>
        <p:nvSpPr>
          <p:cNvPr id="18438" name="WordArt 6" descr="rainbow"/>
          <p:cNvSpPr>
            <a:spLocks noChangeArrowheads="1" noChangeShapeType="1" noTextEdit="1"/>
          </p:cNvSpPr>
          <p:nvPr/>
        </p:nvSpPr>
        <p:spPr bwMode="auto">
          <a:xfrm>
            <a:off x="3635375" y="3068638"/>
            <a:ext cx="1874838" cy="663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45791" dir="2021404" algn="ctr" rotWithShape="0">
                    <a:srgbClr val="00CC00">
                      <a:alpha val="79999"/>
                    </a:srgbClr>
                  </a:outerShdw>
                </a:effectLst>
                <a:latin typeface="Old English Text MT"/>
              </a:rPr>
              <a:t>Dédé 51</a:t>
            </a:r>
          </a:p>
        </p:txBody>
      </p:sp>
      <p:sp>
        <p:nvSpPr>
          <p:cNvPr id="30726" name="WordArt 7" descr="6jep5jpi"/>
          <p:cNvSpPr>
            <a:spLocks noChangeArrowheads="1" noChangeShapeType="1" noTextEdit="1"/>
          </p:cNvSpPr>
          <p:nvPr/>
        </p:nvSpPr>
        <p:spPr bwMode="auto">
          <a:xfrm>
            <a:off x="8101013" y="6453188"/>
            <a:ext cx="838200" cy="174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2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2700" algn="ctr" rotWithShape="0">
                    <a:schemeClr val="bg1">
                      <a:alpha val="79999"/>
                    </a:schemeClr>
                  </a:outerShdw>
                </a:effectLst>
                <a:latin typeface="Santas Big Secret BB"/>
              </a:rPr>
              <a:t>26-10-2016</a:t>
            </a:r>
          </a:p>
        </p:txBody>
      </p:sp>
      <p:sp>
        <p:nvSpPr>
          <p:cNvPr id="30727" name="WordArt 8" descr="6jep5jpi"/>
          <p:cNvSpPr>
            <a:spLocks noChangeArrowheads="1" noChangeShapeType="1" noTextEdit="1"/>
          </p:cNvSpPr>
          <p:nvPr/>
        </p:nvSpPr>
        <p:spPr bwMode="auto">
          <a:xfrm>
            <a:off x="468313" y="6237288"/>
            <a:ext cx="1150937" cy="446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17961" dir="2700000" algn="ctr" rotWithShape="0">
                    <a:schemeClr val="bg1">
                      <a:alpha val="79999"/>
                    </a:schemeClr>
                  </a:outerShdw>
                </a:effectLst>
                <a:latin typeface="Santas Big Secret BB"/>
              </a:rPr>
              <a:t>Cusco Galapagos</a:t>
            </a:r>
          </a:p>
        </p:txBody>
      </p:sp>
      <p:pic>
        <p:nvPicPr>
          <p:cNvPr id="30728" name="Picture 9" descr="slide0001_image003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5445125"/>
            <a:ext cx="7207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nimBg="1"/>
      <p:bldP spid="18438" grpId="0" animBg="1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0</Words>
  <Application>Microsoft Office PowerPoint</Application>
  <PresentationFormat>Affichage à l'écran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Santas Big Secret BB</vt:lpstr>
      <vt:lpstr>Old English Text MT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8</cp:revision>
  <dcterms:created xsi:type="dcterms:W3CDTF">2016-10-25T14:07:03Z</dcterms:created>
  <dcterms:modified xsi:type="dcterms:W3CDTF">2017-04-04T07:10:16Z</dcterms:modified>
</cp:coreProperties>
</file>