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306" r:id="rId3"/>
    <p:sldId id="307" r:id="rId4"/>
    <p:sldId id="308" r:id="rId5"/>
    <p:sldId id="309" r:id="rId6"/>
    <p:sldId id="257" r:id="rId7"/>
    <p:sldId id="258" r:id="rId8"/>
    <p:sldId id="259" r:id="rId9"/>
    <p:sldId id="260" r:id="rId10"/>
    <p:sldId id="261" r:id="rId11"/>
    <p:sldId id="262" r:id="rId12"/>
    <p:sldId id="263" r:id="rId13"/>
    <p:sldId id="264" r:id="rId14"/>
    <p:sldId id="265" r:id="rId15"/>
    <p:sldId id="266" r:id="rId16"/>
    <p:sldId id="267" r:id="rId17"/>
    <p:sldId id="269" r:id="rId18"/>
    <p:sldId id="270" r:id="rId19"/>
    <p:sldId id="271" r:id="rId20"/>
    <p:sldId id="310" r:id="rId21"/>
    <p:sldId id="311" r:id="rId22"/>
    <p:sldId id="312" r:id="rId23"/>
    <p:sldId id="313"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11" d="100"/>
          <a:sy n="111" d="100"/>
        </p:scale>
        <p:origin x="3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fr-FR"/>
              <a:t>Modifiez le style du titre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6364546A-41A3-485E-968C-2FE8D472A6DC}" type="datetimeFigureOut">
              <a:rPr lang="fr-FR" smtClean="0"/>
              <a:t>18/04/2017</a:t>
            </a:fld>
            <a:endParaRPr lang="fr-FR"/>
          </a:p>
        </p:txBody>
      </p:sp>
      <p:sp>
        <p:nvSpPr>
          <p:cNvPr id="5" name="Footer Placeholder 4"/>
          <p:cNvSpPr>
            <a:spLocks noGrp="1"/>
          </p:cNvSpPr>
          <p:nvPr>
            <p:ph type="ftr" sz="quarter" idx="11"/>
          </p:nvPr>
        </p:nvSpPr>
        <p:spPr>
          <a:xfrm>
            <a:off x="1371600" y="4323845"/>
            <a:ext cx="6400800" cy="365125"/>
          </a:xfrm>
        </p:spPr>
        <p:txBody>
          <a:bodyPr/>
          <a:lstStyle/>
          <a:p>
            <a:endParaRPr lang="fr-FR"/>
          </a:p>
        </p:txBody>
      </p:sp>
      <p:sp>
        <p:nvSpPr>
          <p:cNvPr id="6" name="Slide Number Placeholder 5"/>
          <p:cNvSpPr>
            <a:spLocks noGrp="1"/>
          </p:cNvSpPr>
          <p:nvPr>
            <p:ph type="sldNum" sz="quarter" idx="12"/>
          </p:nvPr>
        </p:nvSpPr>
        <p:spPr>
          <a:xfrm>
            <a:off x="8077200" y="1430866"/>
            <a:ext cx="2743200" cy="365125"/>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023383621"/>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18/04/2017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93486152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fr-FR"/>
              <a:t>Modifiez le style du titre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6364546A-41A3-485E-968C-2FE8D472A6DC}" type="datetimeFigureOut">
              <a:rPr lang="fr-FR" smtClean="0"/>
              <a:t>18/04/2017</a:t>
            </a:fld>
            <a:endParaRPr lang="fr-FR"/>
          </a:p>
        </p:txBody>
      </p:sp>
      <p:sp>
        <p:nvSpPr>
          <p:cNvPr id="5" name="Footer Placeholder 4"/>
          <p:cNvSpPr>
            <a:spLocks noGrp="1"/>
          </p:cNvSpPr>
          <p:nvPr>
            <p:ph type="ftr" sz="quarter" idx="11"/>
          </p:nvPr>
        </p:nvSpPr>
        <p:spPr>
          <a:xfrm>
            <a:off x="685800" y="381001"/>
            <a:ext cx="6991492" cy="364065"/>
          </a:xfrm>
        </p:spPr>
        <p:txBody>
          <a:bodyPr/>
          <a:lstStyle/>
          <a:p>
            <a:endParaRPr lang="fr-FR"/>
          </a:p>
        </p:txBody>
      </p:sp>
      <p:sp>
        <p:nvSpPr>
          <p:cNvPr id="6" name="Slide Number Placeholder 5"/>
          <p:cNvSpPr>
            <a:spLocks noGrp="1"/>
          </p:cNvSpPr>
          <p:nvPr>
            <p:ph type="sldNum" sz="quarter" idx="12"/>
          </p:nvPr>
        </p:nvSpPr>
        <p:spPr>
          <a:xfrm>
            <a:off x="10862452" y="381000"/>
            <a:ext cx="643748" cy="365125"/>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71401645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6364546A-41A3-485E-968C-2FE8D472A6DC}" type="datetimeFigureOut">
              <a:rPr lang="fr-FR" smtClean="0"/>
              <a:t>18/04/2017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88110815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fr-FR"/>
              <a:t>Modifiez le style du titre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685800" y="3132666"/>
            <a:ext cx="5311775" cy="308601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172200" y="3132666"/>
            <a:ext cx="5334000" cy="308601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6364546A-41A3-485E-968C-2FE8D472A6DC}" type="datetimeFigureOut">
              <a:rPr lang="fr-FR" smtClean="0"/>
              <a:t>18/04/2017</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85111492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364546A-41A3-485E-968C-2FE8D472A6DC}" type="datetimeFigureOut">
              <a:rPr lang="fr-FR" smtClean="0"/>
              <a:t>18/04/2017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261255674"/>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64546A-41A3-485E-968C-2FE8D472A6DC}" type="datetimeFigureOut">
              <a:rPr lang="fr-FR" smtClean="0"/>
              <a:t>18/04/2017</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310996486"/>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fr-FR"/>
              <a:t>Modifiez le style du titre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18/04/2017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369020088"/>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18/04/2017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65954648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18/04/2017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16732460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fr-FR"/>
              <a:t>Modifiez le style du titre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6364546A-41A3-485E-968C-2FE8D472A6DC}" type="datetimeFigureOut">
              <a:rPr lang="fr-FR" smtClean="0"/>
              <a:t>18/04/2017</a:t>
            </a:fld>
            <a:endParaRPr lang="fr-FR"/>
          </a:p>
        </p:txBody>
      </p:sp>
      <p:sp>
        <p:nvSpPr>
          <p:cNvPr id="6" name="Footer Placeholder 5"/>
          <p:cNvSpPr>
            <a:spLocks noGrp="1"/>
          </p:cNvSpPr>
          <p:nvPr>
            <p:ph type="ftr" sz="quarter" idx="11"/>
          </p:nvPr>
        </p:nvSpPr>
        <p:spPr>
          <a:xfrm>
            <a:off x="685800" y="379941"/>
            <a:ext cx="6991492" cy="365125"/>
          </a:xfrm>
        </p:spPr>
        <p:txBody>
          <a:bodyPr/>
          <a:lstStyle/>
          <a:p>
            <a:endParaRPr lang="fr-FR"/>
          </a:p>
        </p:txBody>
      </p:sp>
      <p:sp>
        <p:nvSpPr>
          <p:cNvPr id="7" name="Slide Number Placeholder 6"/>
          <p:cNvSpPr>
            <a:spLocks noGrp="1"/>
          </p:cNvSpPr>
          <p:nvPr>
            <p:ph type="sldNum" sz="quarter" idx="12"/>
          </p:nvPr>
        </p:nvSpPr>
        <p:spPr>
          <a:xfrm>
            <a:off x="10862452" y="381000"/>
            <a:ext cx="643748" cy="365125"/>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473044700"/>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fr-FR"/>
              <a:t>Modifiez le style du titre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6364546A-41A3-485E-968C-2FE8D472A6DC}" type="datetimeFigureOut">
              <a:rPr lang="fr-FR" smtClean="0"/>
              <a:t>18/04/2017</a:t>
            </a:fld>
            <a:endParaRPr lang="fr-FR"/>
          </a:p>
        </p:txBody>
      </p:sp>
      <p:sp>
        <p:nvSpPr>
          <p:cNvPr id="6" name="Footer Placeholder 5"/>
          <p:cNvSpPr>
            <a:spLocks noGrp="1"/>
          </p:cNvSpPr>
          <p:nvPr>
            <p:ph type="ftr" sz="quarter" idx="11"/>
          </p:nvPr>
        </p:nvSpPr>
        <p:spPr>
          <a:xfrm>
            <a:off x="685800" y="379941"/>
            <a:ext cx="6991492" cy="365125"/>
          </a:xfrm>
        </p:spPr>
        <p:txBody>
          <a:bodyPr/>
          <a:lstStyle/>
          <a:p>
            <a:endParaRPr lang="fr-FR"/>
          </a:p>
        </p:txBody>
      </p:sp>
      <p:sp>
        <p:nvSpPr>
          <p:cNvPr id="7" name="Slide Number Placeholder 6"/>
          <p:cNvSpPr>
            <a:spLocks noGrp="1"/>
          </p:cNvSpPr>
          <p:nvPr>
            <p:ph type="sldNum" sz="quarter" idx="12"/>
          </p:nvPr>
        </p:nvSpPr>
        <p:spPr>
          <a:xfrm>
            <a:off x="10862452" y="381000"/>
            <a:ext cx="643748" cy="365125"/>
          </a:xfrm>
        </p:spPr>
        <p:txBody>
          <a:bodyPr/>
          <a:lstStyle/>
          <a:p>
            <a:fld id="{6ABA7642-A280-446C-8119-B8F2AEE3752C}" type="slidenum">
              <a:rPr lang="fr-FR" smtClean="0"/>
              <a:t>‹N°›</a:t>
            </a:fld>
            <a:endParaRPr lang="fr-FR"/>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239464516"/>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fr-FR"/>
              <a:t>Modifiez le style du titre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6364546A-41A3-485E-968C-2FE8D472A6DC}" type="datetimeFigureOut">
              <a:rPr lang="fr-FR" smtClean="0"/>
              <a:t>18/04/2017</a:t>
            </a:fld>
            <a:endParaRPr lang="fr-FR"/>
          </a:p>
        </p:txBody>
      </p:sp>
      <p:sp>
        <p:nvSpPr>
          <p:cNvPr id="6" name="Footer Placeholder 5"/>
          <p:cNvSpPr>
            <a:spLocks noGrp="1"/>
          </p:cNvSpPr>
          <p:nvPr>
            <p:ph type="ftr" sz="quarter" idx="11"/>
          </p:nvPr>
        </p:nvSpPr>
        <p:spPr>
          <a:xfrm>
            <a:off x="685800" y="378883"/>
            <a:ext cx="6991492" cy="365125"/>
          </a:xfrm>
        </p:spPr>
        <p:txBody>
          <a:bodyPr/>
          <a:lstStyle/>
          <a:p>
            <a:endParaRPr lang="fr-FR"/>
          </a:p>
        </p:txBody>
      </p:sp>
      <p:sp>
        <p:nvSpPr>
          <p:cNvPr id="7" name="Slide Number Placeholder 6"/>
          <p:cNvSpPr>
            <a:spLocks noGrp="1"/>
          </p:cNvSpPr>
          <p:nvPr>
            <p:ph type="sldNum" sz="quarter" idx="12"/>
          </p:nvPr>
        </p:nvSpPr>
        <p:spPr>
          <a:xfrm>
            <a:off x="10862452" y="381000"/>
            <a:ext cx="643748" cy="365125"/>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44472301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colonnes">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fr-FR"/>
              <a:t>Modifiez le style du titre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6364546A-41A3-485E-968C-2FE8D472A6DC}" type="datetimeFigureOut">
              <a:rPr lang="fr-FR" smtClean="0"/>
              <a:t>18/04/2017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14636877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colonnes d’image">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fr-FR"/>
              <a:t>Modifiez le style du titre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6364546A-41A3-485E-968C-2FE8D472A6DC}" type="datetimeFigureOut">
              <a:rPr lang="fr-FR" smtClean="0"/>
              <a:t>18/04/2017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04928017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18/04/2017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75952531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fr-FR"/>
              <a:t>Modifiez le style du titre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6364546A-41A3-485E-968C-2FE8D472A6DC}" type="datetimeFigureOut">
              <a:rPr lang="fr-FR" smtClean="0"/>
              <a:t>18/04/2017</a:t>
            </a:fld>
            <a:endParaRPr lang="fr-FR"/>
          </a:p>
        </p:txBody>
      </p:sp>
      <p:sp>
        <p:nvSpPr>
          <p:cNvPr id="5" name="Footer Placeholder 4"/>
          <p:cNvSpPr>
            <a:spLocks noGrp="1"/>
          </p:cNvSpPr>
          <p:nvPr>
            <p:ph type="ftr" sz="quarter" idx="11"/>
          </p:nvPr>
        </p:nvSpPr>
        <p:spPr>
          <a:xfrm>
            <a:off x="685800" y="381000"/>
            <a:ext cx="6991492" cy="365125"/>
          </a:xfrm>
        </p:spPr>
        <p:txBody>
          <a:bodyPr/>
          <a:lstStyle/>
          <a:p>
            <a:endParaRPr lang="fr-FR"/>
          </a:p>
        </p:txBody>
      </p:sp>
      <p:sp>
        <p:nvSpPr>
          <p:cNvPr id="6" name="Slide Number Placeholder 5"/>
          <p:cNvSpPr>
            <a:spLocks noGrp="1"/>
          </p:cNvSpPr>
          <p:nvPr>
            <p:ph type="sldNum" sz="quarter" idx="12"/>
          </p:nvPr>
        </p:nvSpPr>
        <p:spPr>
          <a:xfrm>
            <a:off x="10862452" y="381000"/>
            <a:ext cx="643748" cy="365125"/>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431890931"/>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cstate="email">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364546A-41A3-485E-968C-2FE8D472A6DC}" type="datetimeFigureOut">
              <a:rPr lang="fr-FR" smtClean="0"/>
              <a:t>18/04/2017</a:t>
            </a:fld>
            <a:endParaRPr lang="fr-FR"/>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ABA7642-A280-446C-8119-B8F2AEE3752C}" type="slidenum">
              <a:rPr lang="fr-FR" smtClean="0"/>
              <a:t>‹N°›</a:t>
            </a:fld>
            <a:endParaRPr lang="fr-FR"/>
          </a:p>
        </p:txBody>
      </p:sp>
    </p:spTree>
    <p:extLst>
      <p:ext uri="{BB962C8B-B14F-4D97-AF65-F5344CB8AC3E}">
        <p14:creationId xmlns:p14="http://schemas.microsoft.com/office/powerpoint/2010/main" val="1622725727"/>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hyperlink" Target="https://youtu.be/Q7Rlpn4TOzA"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861569" y="682232"/>
            <a:ext cx="6096000" cy="369332"/>
          </a:xfrm>
          <a:prstGeom prst="rect">
            <a:avLst/>
          </a:prstGeom>
        </p:spPr>
        <p:txBody>
          <a:bodyPr>
            <a:spAutoFit/>
          </a:bodyPr>
          <a:lstStyle/>
          <a:p>
            <a:endParaRPr lang="fr-FR" dirty="0"/>
          </a:p>
        </p:txBody>
      </p:sp>
      <p:sp>
        <p:nvSpPr>
          <p:cNvPr id="3" name="Rectangle 2"/>
          <p:cNvSpPr/>
          <p:nvPr/>
        </p:nvSpPr>
        <p:spPr>
          <a:xfrm>
            <a:off x="3048000" y="2551837"/>
            <a:ext cx="6096000" cy="369332"/>
          </a:xfrm>
          <a:prstGeom prst="rect">
            <a:avLst/>
          </a:prstGeom>
        </p:spPr>
        <p:txBody>
          <a:bodyPr>
            <a:spAutoFit/>
          </a:bodyPr>
          <a:lstStyle/>
          <a:p>
            <a:endParaRPr lang="fr-FR" dirty="0"/>
          </a:p>
        </p:txBody>
      </p:sp>
      <p:sp>
        <p:nvSpPr>
          <p:cNvPr id="4" name="Rectangle 3"/>
          <p:cNvSpPr/>
          <p:nvPr/>
        </p:nvSpPr>
        <p:spPr>
          <a:xfrm>
            <a:off x="3650541" y="866898"/>
            <a:ext cx="184731" cy="369332"/>
          </a:xfrm>
          <a:prstGeom prst="rect">
            <a:avLst/>
          </a:prstGeom>
        </p:spPr>
        <p:txBody>
          <a:bodyPr wrap="none">
            <a:spAutoFit/>
          </a:bodyPr>
          <a:lstStyle/>
          <a:p>
            <a:endParaRPr lang="fr-FR" dirty="0"/>
          </a:p>
        </p:txBody>
      </p:sp>
      <p:sp>
        <p:nvSpPr>
          <p:cNvPr id="5" name="Rectangle 4" hidden="1"/>
          <p:cNvSpPr/>
          <p:nvPr/>
        </p:nvSpPr>
        <p:spPr>
          <a:xfrm>
            <a:off x="3048000" y="2967335"/>
            <a:ext cx="6096000" cy="369332"/>
          </a:xfrm>
          <a:prstGeom prst="rect">
            <a:avLst/>
          </a:prstGeom>
        </p:spPr>
        <p:txBody>
          <a:bodyPr>
            <a:spAutoFit/>
          </a:bodyPr>
          <a:lstStyle/>
          <a:p>
            <a:endParaRPr lang="fr-FR" dirty="0"/>
          </a:p>
        </p:txBody>
      </p:sp>
      <p:sp>
        <p:nvSpPr>
          <p:cNvPr id="6" name="Rectangle 5"/>
          <p:cNvSpPr/>
          <p:nvPr/>
        </p:nvSpPr>
        <p:spPr>
          <a:xfrm>
            <a:off x="874986" y="1340035"/>
            <a:ext cx="7349665" cy="369332"/>
          </a:xfrm>
          <a:prstGeom prst="rect">
            <a:avLst/>
          </a:prstGeom>
        </p:spPr>
        <p:txBody>
          <a:bodyPr wrap="square">
            <a:spAutoFit/>
          </a:bodyPr>
          <a:lstStyle/>
          <a:p>
            <a:pPr algn="ctr"/>
            <a:endParaRPr lang="fr-FR" dirty="0"/>
          </a:p>
        </p:txBody>
      </p:sp>
      <p:sp>
        <p:nvSpPr>
          <p:cNvPr id="7" name="Rectangle 6"/>
          <p:cNvSpPr/>
          <p:nvPr/>
        </p:nvSpPr>
        <p:spPr>
          <a:xfrm>
            <a:off x="3608780" y="549469"/>
            <a:ext cx="184731" cy="369332"/>
          </a:xfrm>
          <a:prstGeom prst="rect">
            <a:avLst/>
          </a:prstGeom>
        </p:spPr>
        <p:txBody>
          <a:bodyPr wrap="none">
            <a:spAutoFit/>
          </a:bodyPr>
          <a:lstStyle/>
          <a:p>
            <a:endParaRPr lang="fr-FR" dirty="0"/>
          </a:p>
        </p:txBody>
      </p:sp>
      <p:sp>
        <p:nvSpPr>
          <p:cNvPr id="8" name="Rectangle 7"/>
          <p:cNvSpPr/>
          <p:nvPr/>
        </p:nvSpPr>
        <p:spPr>
          <a:xfrm>
            <a:off x="3048000" y="2274838"/>
            <a:ext cx="6096000" cy="369332"/>
          </a:xfrm>
          <a:prstGeom prst="rect">
            <a:avLst/>
          </a:prstGeom>
        </p:spPr>
        <p:txBody>
          <a:bodyPr>
            <a:spAutoFit/>
          </a:bodyPr>
          <a:lstStyle/>
          <a:p>
            <a:endParaRPr lang="fr-FR" dirty="0"/>
          </a:p>
        </p:txBody>
      </p:sp>
      <p:sp>
        <p:nvSpPr>
          <p:cNvPr id="10" name="Rectangle 9"/>
          <p:cNvSpPr/>
          <p:nvPr/>
        </p:nvSpPr>
        <p:spPr>
          <a:xfrm>
            <a:off x="359789" y="4152115"/>
            <a:ext cx="11472421" cy="2031325"/>
          </a:xfrm>
          <a:prstGeom prst="rect">
            <a:avLst/>
          </a:prstGeom>
          <a:solidFill>
            <a:srgbClr val="FFFF00"/>
          </a:solidFill>
          <a:ln w="76200">
            <a:solidFill>
              <a:srgbClr val="FF0000"/>
            </a:solidFill>
          </a:ln>
        </p:spPr>
        <p:txBody>
          <a:bodyPr wrap="square">
            <a:spAutoFit/>
          </a:bodyPr>
          <a:lstStyle/>
          <a:p>
            <a:pPr algn="ctr"/>
            <a:r>
              <a:rPr lang="fr-FR" dirty="0">
                <a:solidFill>
                  <a:schemeClr val="bg1"/>
                </a:solidFill>
                <a:latin typeface="Denver-Serial-Black" pitchFamily="2" charset="0"/>
              </a:rPr>
              <a:t>Voici le Train Suite Shiki-</a:t>
            </a:r>
            <a:r>
              <a:rPr lang="fr-FR" dirty="0" err="1">
                <a:solidFill>
                  <a:schemeClr val="bg1"/>
                </a:solidFill>
                <a:latin typeface="Denver-Serial-Black" pitchFamily="2" charset="0"/>
              </a:rPr>
              <a:t>Shima</a:t>
            </a:r>
            <a:r>
              <a:rPr lang="fr-FR" dirty="0">
                <a:solidFill>
                  <a:schemeClr val="bg1"/>
                </a:solidFill>
                <a:latin typeface="Denver-Serial-Black" pitchFamily="2" charset="0"/>
              </a:rPr>
              <a:t>, le nouveau train de luxe Japonais ! Au Japon, le train est de loin le meilleur moyen de transport : propre, rapide, efficace et ponctuel. S’il existe déjà des trains de luxe au Japon, le nouveau Train Suite Shiki-</a:t>
            </a:r>
            <a:r>
              <a:rPr lang="fr-FR" dirty="0" err="1">
                <a:solidFill>
                  <a:schemeClr val="bg1"/>
                </a:solidFill>
                <a:latin typeface="Denver-Serial-Black" pitchFamily="2" charset="0"/>
              </a:rPr>
              <a:t>Shima</a:t>
            </a:r>
            <a:r>
              <a:rPr lang="fr-FR" dirty="0">
                <a:solidFill>
                  <a:schemeClr val="bg1"/>
                </a:solidFill>
                <a:latin typeface="Denver-Serial-Black" pitchFamily="2" charset="0"/>
              </a:rPr>
              <a:t> place la barre très haut avec des suites privées, des plateformes d’observation, des bars et des restaurants gastronomiques. Ce train comportera 17 suites, comprenant lits, douches et toilettes, et les plus luxueuses seront même équipées de baignoires. Le Train Suite Shiki-</a:t>
            </a:r>
            <a:r>
              <a:rPr lang="fr-FR" dirty="0" err="1">
                <a:solidFill>
                  <a:schemeClr val="bg1"/>
                </a:solidFill>
                <a:latin typeface="Denver-Serial-Black" pitchFamily="2" charset="0"/>
              </a:rPr>
              <a:t>Shima</a:t>
            </a:r>
            <a:r>
              <a:rPr lang="fr-FR" dirty="0">
                <a:solidFill>
                  <a:schemeClr val="bg1"/>
                </a:solidFill>
                <a:latin typeface="Denver-Serial-Black" pitchFamily="2" charset="0"/>
              </a:rPr>
              <a:t> de la compagnie JR East sera lancé en Mai 2017, et il faudra débourser plus de 2700€ par personne pour un trajet de 2 jours !</a:t>
            </a:r>
          </a:p>
        </p:txBody>
      </p:sp>
      <p:sp>
        <p:nvSpPr>
          <p:cNvPr id="11" name="Rectangle 10"/>
          <p:cNvSpPr/>
          <p:nvPr/>
        </p:nvSpPr>
        <p:spPr>
          <a:xfrm>
            <a:off x="359789" y="808177"/>
            <a:ext cx="11472421" cy="3502664"/>
          </a:xfrm>
          <a:prstGeom prst="rect">
            <a:avLst/>
          </a:prstGeom>
          <a:noFill/>
        </p:spPr>
        <p:txBody>
          <a:bodyPr wrap="square" lIns="91440" tIns="45720" rIns="91440" bIns="45720">
            <a:prstTxWarp prst="textInflateBottom">
              <a:avLst/>
            </a:prstTxWarp>
            <a:spAutoFit/>
          </a:bodyPr>
          <a:lstStyle/>
          <a:p>
            <a:pPr algn="ctr"/>
            <a:r>
              <a:rPr lang="fr-FR" sz="5400" b="1" cap="none" spc="0" dirty="0">
                <a:ln w="12700">
                  <a:solidFill>
                    <a:schemeClr val="accent1"/>
                  </a:solidFill>
                  <a:prstDash val="solid"/>
                </a:ln>
                <a:solidFill>
                  <a:srgbClr val="FFFF00"/>
                </a:solidFill>
                <a:effectLst>
                  <a:outerShdw dist="38100" dir="2640000" algn="bl" rotWithShape="0">
                    <a:schemeClr val="accent1"/>
                  </a:outerShdw>
                </a:effectLst>
                <a:latin typeface="Denver-Serial-Black" pitchFamily="2" charset="0"/>
              </a:rPr>
              <a:t>Voici à quoi ressemble le nouveau train de luxe Japonais</a:t>
            </a:r>
          </a:p>
          <a:p>
            <a:pPr algn="ctr"/>
            <a:r>
              <a:rPr lang="fr-FR" sz="5400" b="1" cap="none" spc="0" dirty="0">
                <a:ln w="12700">
                  <a:solidFill>
                    <a:schemeClr val="accent1"/>
                  </a:solidFill>
                  <a:prstDash val="solid"/>
                </a:ln>
                <a:solidFill>
                  <a:srgbClr val="FFFF00"/>
                </a:solidFill>
                <a:effectLst>
                  <a:outerShdw dist="38100" dir="2640000" algn="bl" rotWithShape="0">
                    <a:schemeClr val="accent1"/>
                  </a:outerShdw>
                </a:effectLst>
                <a:latin typeface="Denver-Serial-Black" pitchFamily="2" charset="0"/>
              </a:rPr>
              <a:t> par Modesto</a:t>
            </a:r>
          </a:p>
        </p:txBody>
      </p:sp>
      <p:sp>
        <p:nvSpPr>
          <p:cNvPr id="12" name="ZoneTexte 11"/>
          <p:cNvSpPr txBox="1"/>
          <p:nvPr/>
        </p:nvSpPr>
        <p:spPr>
          <a:xfrm>
            <a:off x="3999780" y="6376460"/>
            <a:ext cx="4192437" cy="369332"/>
          </a:xfrm>
          <a:prstGeom prst="rect">
            <a:avLst/>
          </a:prstGeom>
          <a:noFill/>
        </p:spPr>
        <p:txBody>
          <a:bodyPr wrap="square" rtlCol="0">
            <a:spAutoFit/>
          </a:bodyPr>
          <a:lstStyle/>
          <a:p>
            <a:pPr algn="ctr"/>
            <a:r>
              <a:rPr lang="fr-FR" dirty="0">
                <a:solidFill>
                  <a:srgbClr val="FFFF00"/>
                </a:solidFill>
                <a:latin typeface="Denver-Serial-Black" pitchFamily="2" charset="0"/>
              </a:rPr>
              <a:t>Automatique après cette dia…</a:t>
            </a:r>
          </a:p>
        </p:txBody>
      </p:sp>
      <p:pic>
        <p:nvPicPr>
          <p:cNvPr id="9" name="Musique libre de droit ethniqu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364529" y="3244970"/>
            <a:ext cx="609600" cy="609600"/>
          </a:xfrm>
          <a:prstGeom prst="rect">
            <a:avLst/>
          </a:prstGeom>
        </p:spPr>
      </p:pic>
    </p:spTree>
    <p:extLst>
      <p:ext uri="{BB962C8B-B14F-4D97-AF65-F5344CB8AC3E}">
        <p14:creationId xmlns:p14="http://schemas.microsoft.com/office/powerpoint/2010/main" val="1625328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947852" y="729000"/>
            <a:ext cx="8296296"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251355362"/>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036940" y="729000"/>
            <a:ext cx="8118120"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40246626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137885" y="729000"/>
            <a:ext cx="7916231"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867462639"/>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800546" y="729000"/>
            <a:ext cx="8590909"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31087567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675186" y="729000"/>
            <a:ext cx="6841629"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032890774"/>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202796" y="729000"/>
            <a:ext cx="9786408"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64282759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042381" y="729000"/>
            <a:ext cx="8107239"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587768779"/>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675186" y="729000"/>
            <a:ext cx="6841629"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701729266"/>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058617" y="729000"/>
            <a:ext cx="8074766"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993879507"/>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726058" y="729000"/>
            <a:ext cx="8739884"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359739290"/>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864166" y="729000"/>
            <a:ext cx="10463668"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118527958"/>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675186" y="729000"/>
            <a:ext cx="6841629"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378195087"/>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27"/>
          <a:stretch/>
        </p:blipFill>
        <p:spPr>
          <a:xfrm>
            <a:off x="2753840" y="729000"/>
            <a:ext cx="6684320"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626859253"/>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818773" y="729000"/>
            <a:ext cx="8554455"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800869977"/>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047807" y="729000"/>
            <a:ext cx="8096386"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1913505760"/>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26"/>
          <a:stretch/>
        </p:blipFill>
        <p:spPr>
          <a:xfrm>
            <a:off x="1628523" y="729000"/>
            <a:ext cx="8934954"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103391541"/>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981714" y="729000"/>
            <a:ext cx="8228572"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1597808920"/>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031484" y="729000"/>
            <a:ext cx="8129032"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1943588337"/>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942154" y="729000"/>
            <a:ext cx="8307692"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426166437"/>
      </p:ext>
    </p:extLst>
  </p:cSld>
  <p:clrMapOvr>
    <a:masterClrMapping/>
  </p:clrMapOvr>
  <mc:AlternateContent xmlns:mc="http://schemas.openxmlformats.org/markup-compatibility/2006" xmlns:p14="http://schemas.microsoft.com/office/powerpoint/2010/main">
    <mc:Choice Requires="p14">
      <p:transition spd="slow" p14:dur="2500" advTm="6000">
        <p:checker dir="vert"/>
      </p:transition>
    </mc:Choice>
    <mc:Fallback xmlns="">
      <p:transition spd="slow" advTm="6000">
        <p:checker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042381" y="729000"/>
            <a:ext cx="8107239" cy="5400000"/>
          </a:xfrm>
          <a:prstGeom prst="rect">
            <a:avLst/>
          </a:prstGeom>
          <a:ln w="127000" cap="sq">
            <a:solidFill>
              <a:srgbClr val="FF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1766561968"/>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576447" y="3105835"/>
            <a:ext cx="6488058" cy="646331"/>
          </a:xfrm>
          <a:prstGeom prst="rect">
            <a:avLst/>
          </a:prstGeom>
          <a:ln w="76200">
            <a:solidFill>
              <a:srgbClr val="FF0000"/>
            </a:solidFill>
          </a:ln>
        </p:spPr>
        <p:txBody>
          <a:bodyPr wrap="none">
            <a:spAutoFit/>
          </a:bodyPr>
          <a:lstStyle/>
          <a:p>
            <a:r>
              <a:rPr lang="fr-FR" sz="3600" dirty="0">
                <a:solidFill>
                  <a:srgbClr val="FFFF00"/>
                </a:solidFill>
                <a:latin typeface="Denver-Serial-Black" pitchFamily="2" charset="0"/>
                <a:hlinkClick r:id="rId2"/>
              </a:rPr>
              <a:t>https://youtu.be/Q7Rlpn4TOzA</a:t>
            </a:r>
            <a:endParaRPr lang="fr-FR" sz="3600" dirty="0">
              <a:solidFill>
                <a:srgbClr val="FFFF00"/>
              </a:solidFill>
              <a:latin typeface="Denver-Serial-Black" pitchFamily="2" charset="0"/>
            </a:endParaRPr>
          </a:p>
        </p:txBody>
      </p:sp>
      <p:sp>
        <p:nvSpPr>
          <p:cNvPr id="3" name="ZoneTexte 2"/>
          <p:cNvSpPr txBox="1"/>
          <p:nvPr/>
        </p:nvSpPr>
        <p:spPr>
          <a:xfrm>
            <a:off x="2149415" y="6003984"/>
            <a:ext cx="7893170" cy="369332"/>
          </a:xfrm>
          <a:prstGeom prst="rect">
            <a:avLst/>
          </a:prstGeom>
          <a:noFill/>
        </p:spPr>
        <p:txBody>
          <a:bodyPr wrap="square" rtlCol="0">
            <a:spAutoFit/>
          </a:bodyPr>
          <a:lstStyle/>
          <a:p>
            <a:r>
              <a:rPr lang="fr-FR" dirty="0">
                <a:solidFill>
                  <a:srgbClr val="FFFF00"/>
                </a:solidFill>
                <a:latin typeface="Denver-Serial-Black" pitchFamily="2" charset="0"/>
              </a:rPr>
              <a:t>Cliquez sur le lien url pour une visite du train (à visionner en plein écran)</a:t>
            </a:r>
          </a:p>
        </p:txBody>
      </p:sp>
    </p:spTree>
    <p:extLst>
      <p:ext uri="{BB962C8B-B14F-4D97-AF65-F5344CB8AC3E}">
        <p14:creationId xmlns:p14="http://schemas.microsoft.com/office/powerpoint/2010/main" val="1888444431"/>
      </p:ext>
    </p:extLst>
  </p:cSld>
  <p:clrMapOvr>
    <a:masterClrMapping/>
  </p:clrMapOvr>
  <mc:AlternateContent xmlns:mc="http://schemas.openxmlformats.org/markup-compatibility/2006" xmlns:p14="http://schemas.microsoft.com/office/powerpoint/2010/main">
    <mc:Choice Requires="p14">
      <p:transition spd="slow" p14:dur="2500" advTm="8000">
        <p:checker dir="vert"/>
      </p:transition>
    </mc:Choice>
    <mc:Fallback xmlns="">
      <p:transition spd="slow" advTm="8000">
        <p:checke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ZoneTexte 1"/>
          <p:cNvSpPr txBox="1"/>
          <p:nvPr/>
        </p:nvSpPr>
        <p:spPr>
          <a:xfrm>
            <a:off x="2537604" y="2921169"/>
            <a:ext cx="7116792" cy="1015663"/>
          </a:xfrm>
          <a:prstGeom prst="rect">
            <a:avLst/>
          </a:prstGeom>
          <a:noFill/>
          <a:ln w="76200">
            <a:solidFill>
              <a:srgbClr val="FF0000"/>
            </a:solidFill>
          </a:ln>
        </p:spPr>
        <p:txBody>
          <a:bodyPr wrap="square" rtlCol="0">
            <a:prstTxWarp prst="textDeflate">
              <a:avLst/>
            </a:prstTxWarp>
            <a:spAutoFit/>
          </a:bodyPr>
          <a:lstStyle/>
          <a:p>
            <a:pPr algn="ctr"/>
            <a:r>
              <a:rPr lang="fr-FR" sz="6000" b="1" dirty="0">
                <a:solidFill>
                  <a:srgbClr val="FFFF00"/>
                </a:solidFill>
                <a:effectLst>
                  <a:outerShdw blurRad="38100" dist="38100" dir="2700000" algn="tl">
                    <a:srgbClr val="000000">
                      <a:alpha val="43137"/>
                    </a:srgbClr>
                  </a:outerShdw>
                </a:effectLst>
                <a:latin typeface="Denver-Serial-Black" pitchFamily="2" charset="0"/>
              </a:rPr>
              <a:t>MODESTO</a:t>
            </a:r>
          </a:p>
        </p:txBody>
      </p:sp>
    </p:spTree>
    <p:extLst>
      <p:ext uri="{BB962C8B-B14F-4D97-AF65-F5344CB8AC3E}">
        <p14:creationId xmlns:p14="http://schemas.microsoft.com/office/powerpoint/2010/main" val="354982736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
</file>

<file path=ppt/theme/theme1.xml><?xml version="1.0" encoding="utf-8"?>
<a:theme xmlns:a="http://schemas.openxmlformats.org/drawingml/2006/main" name="Traînée de condensation">
  <a:themeElements>
    <a:clrScheme name="Traînée de condensation">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Traînée de condensation">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raînée de condensation">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Traînée de condensation</Template>
  <TotalTime>123</TotalTime>
  <Words>169</Words>
  <Application>Microsoft Office PowerPoint</Application>
  <PresentationFormat>Grand écran</PresentationFormat>
  <Paragraphs>7</Paragraphs>
  <Slides>23</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Century Gothic</vt:lpstr>
      <vt:lpstr>Denver-Serial-Black</vt:lpstr>
      <vt:lpstr>Traînée de condensation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Gérald Esper</cp:lastModifiedBy>
  <cp:revision>45</cp:revision>
  <dcterms:created xsi:type="dcterms:W3CDTF">2015-09-12T19:57:13Z</dcterms:created>
  <dcterms:modified xsi:type="dcterms:W3CDTF">2017-04-18T17:05:31Z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5015852</vt:lpwstr>
  </property>
  <property fmtid="{D5CDD505-2E9C-101B-9397-08002B2CF9AE}" pid="3" name="NXPowerLiteSettings">
    <vt:lpwstr>F9000400038000</vt:lpwstr>
  </property>
  <property fmtid="{D5CDD505-2E9C-101B-9397-08002B2CF9AE}" pid="4" name="NXPowerLiteVersion">
    <vt:lpwstr>D7.0.4</vt:lpwstr>
  </property>
</Properties>
</file>