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565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01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677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96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747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393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12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23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064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790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683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C3049-3688-4600-BD6D-78455F1EC5B8}" type="datetimeFigureOut">
              <a:rPr lang="fr-FR" smtClean="0"/>
              <a:t>19/04/2017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2D523-2738-41C8-BA52-2407E10254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512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74" y="121024"/>
            <a:ext cx="10580379" cy="66202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1231518">
            <a:off x="1828801" y="1622323"/>
            <a:ext cx="4572000" cy="178382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Le Monde</a:t>
            </a:r>
          </a:p>
          <a:p>
            <a:pPr algn="ctr"/>
            <a:r>
              <a:rPr lang="fr-FR" sz="5400" b="1" cap="none" spc="0" dirty="0" smtClean="0">
                <a:ln/>
                <a:solidFill>
                  <a:schemeClr val="accent4"/>
                </a:solidFill>
                <a:effectLst/>
              </a:rPr>
              <a:t>Des Oiseaux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371600" y="5692877"/>
            <a:ext cx="5250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Jackdidier, sur un texte poétique</a:t>
            </a:r>
            <a:endParaRPr lang="fr-FR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23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342" y="114459"/>
            <a:ext cx="9291484" cy="65775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72698" y="5427406"/>
            <a:ext cx="5574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 la fin de la nuit qui repose leurs ailes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oiseaux réveillés sont déjà solennels.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iseaux Â« au ravitaillement Â», part 6. Musique de Bernard Herrmann  (Â« Twisted Nerve Â»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555070" y="27936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5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  <p:sndAc>
          <p:stSnd>
            <p:snd r:embed="rId4" name="Oiseaux Â« au ravitaillement Â», part 6. Musique de Bernard Herrmann  (Â« Twisted Nerve Â»).wav"/>
          </p:stSnd>
        </p:sndAc>
      </p:transition>
    </mc:Choice>
    <mc:Fallback xmlns="">
      <p:transition spd="slow" advClick="0" advTm="6000">
        <p:fade/>
        <p:sndAc>
          <p:stSnd>
            <p:snd r:embed="rId7" name="Oiseaux Â« au ravitaillement Â», part 6. Musique de Bernard Herrmann  (Â« Twisted Nerve Â»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0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62" y="368710"/>
            <a:ext cx="10976076" cy="617404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79923" y="5132439"/>
            <a:ext cx="6002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Ils chantent des cantiques à Monsieur le Soleil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Préparant avec soin ses vives étincelles.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06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94" y="163216"/>
            <a:ext cx="9483212" cy="647306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81316" y="5486400"/>
            <a:ext cx="6916994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Quand rassemblés gaiement pour trouver leur pitance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moineaux turbulents pépient sous le pommier,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6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39" y="271209"/>
            <a:ext cx="9247237" cy="631894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38516" y="530942"/>
            <a:ext cx="62238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Gémit la tourterelle en faisant des rasés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Au-dessus d’une pie imbue de sa prestance.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72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9" y="733634"/>
            <a:ext cx="11032165" cy="5549179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9758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45659" y="5612773"/>
            <a:ext cx="668318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670" y="405593"/>
            <a:ext cx="8866910" cy="588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12141" y="5393989"/>
            <a:ext cx="7032811" cy="83099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fr-FR" sz="24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 voix qui sonne faux raconte des fadaises</a:t>
            </a:r>
          </a:p>
          <a:p>
            <a:pPr lvl="0"/>
            <a:r>
              <a:rPr lang="fr-FR" sz="2400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Lorsqu’un vol d’étourneaux s’abat sur le prunier.</a:t>
            </a:r>
          </a:p>
        </p:txBody>
      </p:sp>
    </p:spTree>
    <p:extLst>
      <p:ext uri="{BB962C8B-B14F-4D97-AF65-F5344CB8AC3E}">
        <p14:creationId xmlns:p14="http://schemas.microsoft.com/office/powerpoint/2010/main" val="190627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92"/>
          <a:stretch/>
        </p:blipFill>
        <p:spPr>
          <a:xfrm>
            <a:off x="1386348" y="195416"/>
            <a:ext cx="9552848" cy="642661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5456903" y="737420"/>
            <a:ext cx="5353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Intimidant un peu les doux chardonnerets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de beaux rouges-gorges ayant visé des  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fraises.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33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072" y="227616"/>
            <a:ext cx="8937522" cy="635950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875639" y="6017342"/>
            <a:ext cx="2536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Chardonnerets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15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140" y="282677"/>
            <a:ext cx="6280356" cy="6280356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7669161" y="2300748"/>
            <a:ext cx="39673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 huppe élégante en mission casse-croûte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pose avec douceur arborant son plumet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2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595" y="412956"/>
            <a:ext cx="9161482" cy="609238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35277" y="678426"/>
            <a:ext cx="56043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Dans l’herbette fragile où le merle coquet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Avant d’aller plus loin, vient boire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quelques gouttes.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03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03" y="280220"/>
            <a:ext cx="10058400" cy="62865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14052" y="5029200"/>
            <a:ext cx="672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tout ce petit monde entonne des louanges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la gloire de baies et des fruits succulents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7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587" y="170400"/>
            <a:ext cx="9365225" cy="64655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53264" y="545690"/>
            <a:ext cx="6887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Qui font de la nature un fameux restaurant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Pour les oiseaux du ciel dont les chants se mélangent.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75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594" y="173539"/>
            <a:ext cx="9468465" cy="652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0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116" y="168160"/>
            <a:ext cx="9813208" cy="654681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15497" y="5766619"/>
            <a:ext cx="676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Quand le soleil en feu conclut son crépuscule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haut d’un marronnier le rossignol cloué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5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omb/>
      </p:transition>
    </mc:Choice>
    <mc:Fallback xmlns="">
      <p:transition spd="slow" advClick="0" advTm="6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046" y="368709"/>
            <a:ext cx="9969910" cy="623119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76684" y="855406"/>
            <a:ext cx="5574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S’amuse à diriger cet ensemble complet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ses grands musiciens en conciliabules.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10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538" y="973393"/>
            <a:ext cx="9023540" cy="477544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71251" y="6015868"/>
            <a:ext cx="7934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Texte de Simone Robert (2013)   mis en images et, sonorisé par Jackdidier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8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</Words>
  <Application>Microsoft Office PowerPoint</Application>
  <PresentationFormat>Grand écran</PresentationFormat>
  <Paragraphs>32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18</cp:revision>
  <dcterms:created xsi:type="dcterms:W3CDTF">2017-04-18T09:51:41Z</dcterms:created>
  <dcterms:modified xsi:type="dcterms:W3CDTF">2017-04-19T10:13:49Z</dcterms:modified>
</cp:coreProperties>
</file>