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9" r:id="rId4"/>
    <p:sldId id="283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74" r:id="rId13"/>
    <p:sldId id="268" r:id="rId14"/>
    <p:sldId id="272" r:id="rId15"/>
    <p:sldId id="269" r:id="rId16"/>
    <p:sldId id="270" r:id="rId17"/>
    <p:sldId id="271" r:id="rId18"/>
    <p:sldId id="273" r:id="rId19"/>
    <p:sldId id="275" r:id="rId20"/>
    <p:sldId id="276" r:id="rId21"/>
    <p:sldId id="277" r:id="rId22"/>
    <p:sldId id="279" r:id="rId23"/>
    <p:sldId id="282" r:id="rId24"/>
    <p:sldId id="280" r:id="rId2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E3KkFZVaulTQCnQXCb4uA==" hashData="sioE+fh0Alewvj1+W1XGbA/sg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70" autoAdjust="0"/>
    <p:restoredTop sz="94660"/>
  </p:normalViewPr>
  <p:slideViewPr>
    <p:cSldViewPr>
      <p:cViewPr varScale="1">
        <p:scale>
          <a:sx n="91" d="100"/>
          <a:sy n="91" d="100"/>
        </p:scale>
        <p:origin x="-120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C58CC-0553-4277-A470-30FB0C6B685D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93846-D2B3-4A30-9B8F-4BB5C4B89A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67778-5320-4E2D-93A7-C9E9A06ADAA7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14BCD-8A5E-474B-BCFD-632210D021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A4079-C61F-4A1A-8E73-908E9BED2FFD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ED496-9106-4DD9-ABB0-C516A2A515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B3D50-5EB8-4B07-8C2B-805BD7665D31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2B6DB-26E0-4E97-8F07-058D6BDE0A9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442F4-FB8B-4E43-BEF4-95150FF7E513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E786C-87EA-4A56-B69F-E6640B02DEF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F993F-33C5-4983-A0B7-3B9228F0BA07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FE017-CBC4-439F-809E-430964D9839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17E0A-3367-4654-A97B-BF2FC2F08916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C64C1-0006-47B4-96D5-C47E356CF39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9FCD7-6472-4663-9E6B-4BABB8ADC747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630D4-9E6E-46B7-BADD-2A7D95FCBF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934FA-A9B6-4A37-86D9-DBBA74B21B6C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7E105-E5F0-4209-88B6-1F4AD0A7501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0FCD2-B7F5-4D80-B624-9669089A38F3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66320-D3D3-438B-B542-9167BDE8E8C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D3C34-4CB3-4C02-9B5F-DBB8812D444B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ED207-789B-46F8-9BA4-9E8E309F94D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AE4792-C019-4960-8A03-83D969A59BA7}" type="datetimeFigureOut">
              <a:rPr lang="fr-FR"/>
              <a:pPr>
                <a:defRPr/>
              </a:pPr>
              <a:t>22/04/2017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5269D3-4AE2-4A79-ABB6-28C2F1AE7FC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1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 rot="21357131">
            <a:off x="467544" y="764704"/>
            <a:ext cx="6768752" cy="584775"/>
          </a:xfrm>
          <a:prstGeom prst="rect">
            <a:avLst/>
          </a:prstGeom>
          <a:noFill/>
        </p:spPr>
        <p:txBody>
          <a:bodyPr>
            <a:prstTxWarp prst="textWave1">
              <a:avLst/>
            </a:prstTxWarp>
            <a:spAutoFit/>
            <a:scene3d>
              <a:camera prst="perspectiveHeroicExtremeLeftFacing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i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Georgia" pitchFamily="18" charset="0"/>
                <a:cs typeface="+mn-cs"/>
              </a:rPr>
              <a:t>LA  BRETAGNE</a:t>
            </a:r>
          </a:p>
        </p:txBody>
      </p:sp>
      <p:pic>
        <p:nvPicPr>
          <p:cNvPr id="5" name="Image 4" descr="754px-Pointe_de_Penmarc'h finistere.jp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rcRect/>
          <a:stretch>
            <a:fillRect/>
          </a:stretch>
        </p:blipFill>
        <p:spPr bwMode="auto">
          <a:xfrm>
            <a:off x="323850" y="333375"/>
            <a:ext cx="8496300" cy="617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565522" y="6055196"/>
            <a:ext cx="8064897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POINTE  DE  PENMARC’H  -  FINISTERE  - BRETAGNE  -  FRANCE</a:t>
            </a:r>
          </a:p>
        </p:txBody>
      </p:sp>
      <p:pic>
        <p:nvPicPr>
          <p:cNvPr id="13317" name="Image 8" descr="cadre bretagn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>
    <p:sndAc>
      <p:stSnd loop="1">
        <p:snd r:embed="rId2" name="Musique Cel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798px-Bretagne_Fougeres_ille et vil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323850" y="333375"/>
            <a:ext cx="8496300" cy="617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1560" y="476672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FOUGERE  -  ILLE  ET  VILAINE</a:t>
            </a:r>
          </a:p>
        </p:txBody>
      </p:sp>
      <p:pic>
        <p:nvPicPr>
          <p:cNvPr id="14339" name="Image 4" descr="cadre bretagne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799px-Bretagne_Fougeres_ille et vil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1560" y="476672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FOUGERE  -  ILLE  ET  VILAINE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97px-cour interieure du Chateau_de_Fougères_52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1560" y="476672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FOUGERE  -  ILLE  ET  VILAINE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800px-BENODET finiste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580112" y="6021288"/>
            <a:ext cx="309634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BENODET  -  FINISTERE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800px-Château_de_brocéliande - paimpont.jpg"/>
          <p:cNvPicPr>
            <a:picLocks noChangeAspect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552" y="6093296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CHÂTEAU  DE  BROCELIANDE  -  PAIMPONT  - ILLE  ET  VILAINE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800px-Château_de_Costaeres- trégastel cote de granit rose cotes d'armor.JPG"/>
          <p:cNvPicPr>
            <a:picLocks noChangeAspect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552" y="6093296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CHÂTEAU  DE  COASTERES – TREGASTEL- CÔTES  D’ ARMOR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800px-Chateau_de_Josselin. morbihanjpg.jpg"/>
          <p:cNvPicPr>
            <a:picLocks noChangeAspect="1"/>
          </p:cNvPicPr>
          <p:nvPr/>
        </p:nvPicPr>
        <p:blipFill>
          <a:blip r:embed="rId2">
            <a:lum bright="-20000" contrast="10000"/>
          </a:blip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552" y="6093296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JOSSELIN -  MORBIHAN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800px-Dinan_Rance - cote d'armor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851920" y="6093296"/>
            <a:ext cx="496855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LA  RANCE  A  DINAN  -  COTES  D’ARMOR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800px-France-Carnac-Alignement_du_Mene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800px-France-Carnac-Alignement_du_Menec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539552" y="404664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ALIGNEMENT  DU  MENEC  -  CARNAC  -  MORBIHAN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800pxile  de  brehay _chap st michel cote d'armor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552" y="404664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ILE  DE  BREHAT  -  CHAPELLE  SAINT – MICHEL  -  COTE  D’ARMOR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Île de Bréhat, Bretagne (France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8496300" cy="620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552" y="6093296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 ILE  DE  BREHAT  -  COTES  D’ ARMOR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800px-les jardins des remparts de _Vannes_(17)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552" y="404664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006600"/>
                  </a:solidFill>
                </a:ln>
                <a:solidFill>
                  <a:schemeClr val="accent3"/>
                </a:solidFill>
                <a:latin typeface="Garamond" pitchFamily="18" charset="0"/>
              </a:rPr>
              <a:t>JARDINS  DES  REMPARTS  DE  VANNES  -  MORBIHAN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800px-Vannes_(30)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323850" y="333375"/>
            <a:ext cx="8496300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552" y="6093296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VANNES  -  MORBIHAN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800px-Logonna-Daoulas,_Pors-Beac'h_au_petit_matin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552" y="476672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Garamond" pitchFamily="18" charset="0"/>
              </a:rPr>
              <a:t>LOGONNA  - DAOULAS  -  PORT  BEAC’H  -  FINISTERE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800px-Saint-Malo_intra_muros_vue_grande_digue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552" y="6093296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SAINT – MALO  - ILLE  ET  VILAINE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800px-Saint-Suliac_village_vue_de Garrot.JPG"/>
          <p:cNvPicPr>
            <a:picLocks noChangeAspect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323850" y="333375"/>
            <a:ext cx="8424863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552" y="6093296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SAINT  SULIAC  -  ILLE  ET  VILAINE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A la sortie du Port du Crouesty (commune d'Arzon, côté Océan)morbihan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323850" y="333375"/>
            <a:ext cx="84963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23528" y="6093296"/>
            <a:ext cx="842493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SORTIE  DU  PORT  DE  CROUESTY  -  COMMUNE  D’ARZON - MORBIHAN 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La cathédrale et la rue Ceinte à Dol-de-Bretagne (Ille-et-Vilaine), France.jpg"/>
          <p:cNvPicPr>
            <a:picLocks noChangeAspect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1" descr="La cathédrale et la rue Ceinte à Dol-de-Bretagne (Ille-et-Vilaine), France.jpg"/>
          <p:cNvPicPr>
            <a:picLocks noChangeAspect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1547664" y="404664"/>
            <a:ext cx="705678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CATHEDRALE  ET  RUE  CEINTE  - DOL  DE  BRETAGNE</a:t>
            </a:r>
          </a:p>
        </p:txBody>
      </p:sp>
      <p:sp>
        <p:nvSpPr>
          <p:cNvPr id="10" name="ZoneTexte 9"/>
          <p:cNvSpPr txBox="1"/>
          <p:nvPr/>
        </p:nvSpPr>
        <p:spPr>
          <a:xfrm rot="19605290">
            <a:off x="6351047" y="2323965"/>
            <a:ext cx="26642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- ILLE    ET   VILAINE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Le Conquet-finistere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323850" y="333375"/>
            <a:ext cx="8524875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323528" y="404664"/>
            <a:ext cx="842493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LE  CONQUET  -  FINISTERE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Le hameau des Moulins de Kerouat en Commana - finistere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95536" y="404664"/>
            <a:ext cx="554461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00B050"/>
                  </a:solidFill>
                </a:ln>
                <a:solidFill>
                  <a:srgbClr val="006600"/>
                </a:solidFill>
                <a:latin typeface="Garamond" pitchFamily="18" charset="0"/>
              </a:rPr>
              <a:t>LE  HAMEAU  DES MOULINS  DE  KEROUAT  EN  COMMANA  - FINISTERE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le Trieux à Pontrieux- cote d'armor.JPG"/>
          <p:cNvPicPr>
            <a:picLocks noChangeAspect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699792" y="6093296"/>
            <a:ext cx="604867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LE  TRIEUX  A  PONTRIEUX  -  CÔTES  D’ ARMOR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ougrescant- cotes d'armor pointe du chateau.jpg"/>
          <p:cNvPicPr>
            <a:picLocks noChangeAspect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323850" y="333375"/>
            <a:ext cx="84963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23528" y="404664"/>
            <a:ext cx="842493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PLOUGRESCANT  - COTE  D’ ARMOR  - LA  POINTE  DU  CHATEAU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pleneuf -ValAndre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 rot="21133839">
            <a:off x="4293161" y="1063790"/>
            <a:ext cx="4327238" cy="635477"/>
          </a:xfrm>
          <a:prstGeom prst="rect">
            <a:avLst/>
          </a:prstGeom>
          <a:noFill/>
        </p:spPr>
        <p:txBody>
          <a:bodyPr>
            <a:prstTxWarp prst="textCurveUp">
              <a:avLst>
                <a:gd name="adj" fmla="val 56338"/>
              </a:avLst>
            </a:prstTxWarp>
            <a:spAutoFit/>
            <a:scene3d>
              <a:camera prst="perspectiveContrastingRightFacing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>
              <a:defRPr/>
            </a:pPr>
            <a:r>
              <a:rPr lang="fr-FR" sz="3200" b="1" i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latin typeface="Georgia" pitchFamily="18" charset="0"/>
              </a:rPr>
              <a:t>KENAVO</a:t>
            </a:r>
          </a:p>
        </p:txBody>
      </p:sp>
      <p:sp>
        <p:nvSpPr>
          <p:cNvPr id="4" name="ZoneTexte 3"/>
          <p:cNvSpPr txBox="1"/>
          <p:nvPr/>
        </p:nvSpPr>
        <p:spPr>
          <a:xfrm rot="548115">
            <a:off x="4510397" y="1942188"/>
            <a:ext cx="4481229" cy="549896"/>
          </a:xfrm>
          <a:prstGeom prst="rect">
            <a:avLst/>
          </a:prstGeom>
          <a:noFill/>
        </p:spPr>
        <p:txBody>
          <a:bodyPr>
            <a:prstTxWarp prst="textCurveUp">
              <a:avLst>
                <a:gd name="adj" fmla="val 56338"/>
              </a:avLst>
            </a:prstTxWarp>
            <a:spAutoFit/>
            <a:scene3d>
              <a:camera prst="perspectiveContrastingRightFacing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defRPr/>
            </a:pPr>
            <a:r>
              <a:rPr lang="fr-FR" sz="3200" b="1" i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Georgia" pitchFamily="18" charset="0"/>
              </a:rPr>
              <a:t>AU  REVOIR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11560" y="6093296"/>
            <a:ext cx="806489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Garamond" pitchFamily="18" charset="0"/>
              </a:rPr>
              <a:t>PLENEUF – VAL  ANDRE  -  CÔTES  D’ARMOR  - BRETAGNE -  FRANCE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115616" y="5301208"/>
            <a:ext cx="1008112" cy="400110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isometricRightUp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>
              <a:defRPr/>
            </a:pPr>
            <a:r>
              <a:rPr lang="fr-FR" sz="2000" b="1" i="1" dirty="0">
                <a:ln>
                  <a:solidFill>
                    <a:srgbClr val="FFC000"/>
                  </a:solidFill>
                </a:ln>
                <a:solidFill>
                  <a:schemeClr val="bg2">
                    <a:lumMod val="75000"/>
                  </a:schemeClr>
                </a:solidFill>
                <a:latin typeface="Freestyle Script" pitchFamily="66" charset="0"/>
              </a:rPr>
              <a:t>Jack’ 50.</a:t>
            </a: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0</Words>
  <Application>Microsoft Office PowerPoint</Application>
  <PresentationFormat>Affichage à l'écran (4:3)</PresentationFormat>
  <Paragraphs>0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7" baseType="lpstr">
      <vt:lpstr>Arial</vt:lpstr>
      <vt:lpstr>Calibri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/>
  <cp:lastModifiedBy/>
  <cp:revision>30</cp:revision>
  <dcterms:created xsi:type="dcterms:W3CDTF">2012-05-21T20:42:56Z</dcterms:created>
  <dcterms:modified xsi:type="dcterms:W3CDTF">2017-04-22T16:19:41Z</dcterms:modified>
</cp:coreProperties>
</file>