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00" r:id="rId3"/>
    <p:sldId id="299" r:id="rId4"/>
    <p:sldId id="273" r:id="rId5"/>
    <p:sldId id="286" r:id="rId6"/>
    <p:sldId id="284" r:id="rId7"/>
    <p:sldId id="288" r:id="rId8"/>
    <p:sldId id="289" r:id="rId9"/>
    <p:sldId id="285" r:id="rId10"/>
    <p:sldId id="269" r:id="rId11"/>
    <p:sldId id="270" r:id="rId12"/>
    <p:sldId id="290" r:id="rId13"/>
    <p:sldId id="282" r:id="rId14"/>
    <p:sldId id="293" r:id="rId15"/>
    <p:sldId id="280" r:id="rId16"/>
    <p:sldId id="279" r:id="rId17"/>
    <p:sldId id="292" r:id="rId18"/>
    <p:sldId id="257" r:id="rId19"/>
    <p:sldId id="283" r:id="rId20"/>
    <p:sldId id="298" r:id="rId21"/>
    <p:sldId id="259" r:id="rId22"/>
    <p:sldId id="296" r:id="rId23"/>
    <p:sldId id="267" r:id="rId24"/>
    <p:sldId id="274" r:id="rId25"/>
    <p:sldId id="287" r:id="rId26"/>
    <p:sldId id="278" r:id="rId27"/>
    <p:sldId id="262" r:id="rId28"/>
    <p:sldId id="265" r:id="rId29"/>
    <p:sldId id="264" r:id="rId30"/>
    <p:sldId id="266" r:id="rId31"/>
    <p:sldId id="271" r:id="rId32"/>
    <p:sldId id="272" r:id="rId33"/>
    <p:sldId id="268" r:id="rId34"/>
    <p:sldId id="276" r:id="rId35"/>
    <p:sldId id="294" r:id="rId36"/>
    <p:sldId id="275" r:id="rId37"/>
    <p:sldId id="281" r:id="rId38"/>
    <p:sldId id="291" r:id="rId39"/>
    <p:sldId id="263" r:id="rId40"/>
    <p:sldId id="295" r:id="rId41"/>
    <p:sldId id="260" r:id="rId42"/>
    <p:sldId id="297" r:id="rId43"/>
    <p:sldId id="261" r:id="rId4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FI7jD1MeS4ULfLrmuZJcg==" hashData="9UumGhv8dZv6RJ2fxlQHbkUqc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DA7F9"/>
    <a:srgbClr val="00CCFF"/>
    <a:srgbClr val="46A7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6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B91252-5709-4C4D-8E4E-F8B7D605C649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1B4FEA-D01D-44F7-A87E-B71A41422AA1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60F8B7-E877-4D66-9A1F-85080E7AA960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A9EE05-85BA-4591-A545-DA7BD26ABD8A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B0CE8-A46B-4E27-BF46-74E5F29AA920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799C4-1CE8-440F-9BA0-A435FA2EE6D8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FEF66B-ED34-4D2D-8203-DBCFC7421AAF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E1A7FD-152F-4B54-AD85-9F1793831FD0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4A1FEF-7367-492B-8791-89F374409AE3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CC85F6-5564-49C6-90B7-52B0E7620281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0DC837-3F5B-49B7-A14E-A9743136DC4F}" type="slidenum">
              <a:rPr lang="hu-HU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6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D7198EE-F586-40FF-BB5E-94261133BBFB}" type="slidenum">
              <a:rPr lang="hu-HU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://ildy-ildy.blogspot.com/" TargetMode="Externa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gif"/><Relationship Id="rId4" Type="http://schemas.openxmlformats.org/officeDocument/2006/relationships/hyperlink" Target="http://www.bigfun.b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2" name="Picture 4" descr="0_86f2b_59f2c8ae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Y583,GÖRÖG,4.00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044575" y="3500438"/>
            <a:ext cx="304800" cy="304800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915816" y="1773238"/>
            <a:ext cx="3314700" cy="1457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9600" b="1" kern="10" spc="1921" dirty="0" err="1">
                <a:ln w="9525">
                  <a:noFill/>
                  <a:round/>
                  <a:headEnd/>
                  <a:tailEnd/>
                </a:ln>
                <a:solidFill>
                  <a:srgbClr val="5DA7F9">
                    <a:alpha val="86000"/>
                  </a:srgbClr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Thassos</a:t>
            </a:r>
            <a:endParaRPr lang="en-US" sz="9600" b="1" kern="10" spc="1921" dirty="0">
              <a:ln w="9525">
                <a:noFill/>
                <a:round/>
                <a:headEnd/>
                <a:tailEnd/>
              </a:ln>
              <a:solidFill>
                <a:srgbClr val="5DA7F9">
                  <a:alpha val="86000"/>
                </a:srgbClr>
              </a:soli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Vivaldi"/>
            </a:endParaRPr>
          </a:p>
        </p:txBody>
      </p:sp>
      <p:pic>
        <p:nvPicPr>
          <p:cNvPr id="9" name="Picture 8" descr="CD (ani)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13000"/>
          </a:blip>
          <a:stretch>
            <a:fillRect/>
          </a:stretch>
        </p:blipFill>
        <p:spPr>
          <a:xfrm>
            <a:off x="8388424" y="6165304"/>
            <a:ext cx="548829" cy="548829"/>
          </a:xfrm>
          <a:prstGeom prst="rect">
            <a:avLst/>
          </a:prstGeom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20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3"/>
                </p:tgtEl>
              </p:cMediaNode>
            </p:audio>
          </p:childTnLst>
        </p:cTn>
      </p:par>
    </p:tnLst>
    <p:bldLst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thassos-greek-island.com/images/hellas_thassos_map_b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7" y="404664"/>
            <a:ext cx="3362349" cy="3528392"/>
          </a:xfrm>
          <a:prstGeom prst="rect">
            <a:avLst/>
          </a:prstGeom>
          <a:noFill/>
        </p:spPr>
      </p:pic>
      <p:pic>
        <p:nvPicPr>
          <p:cNvPr id="47108" name="Picture 4" descr="http://www.gothassos.com/picts/thassos_ma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764704"/>
            <a:ext cx="4876800" cy="57054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6085" name="Picture 5" descr="19185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9460" name="Picture 4" descr="0_86f29_96b30c11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2772" name="Picture 4" descr="0_86ee6_15195bbb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24" name="Picture 4" descr="0_86eed_d6c60f27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4820" name="Picture 4" descr="0_86ee4_70f0a856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930" r="5577"/>
          <a:stretch>
            <a:fillRect/>
          </a:stretch>
        </p:blipFill>
        <p:spPr>
          <a:xfrm>
            <a:off x="0" y="0"/>
            <a:ext cx="9144000" cy="68611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5844" name="Picture 4" descr="0_86ee3_cefba650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5849" r="6865"/>
          <a:stretch>
            <a:fillRect/>
          </a:stretch>
        </p:blipFill>
        <p:spPr>
          <a:xfrm>
            <a:off x="0" y="-98425"/>
            <a:ext cx="9144000" cy="69564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1748" name="Picture 4" descr="0_86eea_2a35e210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364" name="Picture 4" descr="0_86ff7_556f390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11113"/>
            <a:ext cx="9144000" cy="68691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6388" name="Picture 4" descr="0_86ff3_1930f97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6868" name="Picture 4" descr="0_86ee2_52ada68e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r="11507"/>
          <a:stretch>
            <a:fillRect/>
          </a:stretch>
        </p:blipFill>
        <p:spPr>
          <a:xfrm>
            <a:off x="0" y="-3175"/>
            <a:ext cx="9144000" cy="68611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8676" name="Picture 4" descr="0_86ef0_e2cd4ad1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9940" name="Picture 4" descr="0_86edc_15b67d5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6628" name="Picture 4" descr="0_86ef5_6480c35d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5604" name="Picture 4" descr="0_86f2a_2fd2ebf3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8916" name="Picture 4" descr="0_86edf_6d4e050e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6" name="Picture 4" descr="0_86ecf_722c13aa_X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57150"/>
            <a:ext cx="9144000" cy="6915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9700" name="Picture 4" descr="0_86eef_35c86c7c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5060" name="Picture 4" descr="0_86ed4_52d8b633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b="10983"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4" name="Picture 4" descr="0_87007_da87e531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3012" name="Picture 4" descr="0_86ed9_a87af2_X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47198"/>
          <a:stretch>
            <a:fillRect/>
          </a:stretch>
        </p:blipFill>
        <p:spPr>
          <a:xfrm>
            <a:off x="0" y="-77788"/>
            <a:ext cx="9144000" cy="6935788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3316" name="Picture 4" descr="0_870cb_10f7d7f8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10404475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484" name="Picture 4" descr="0_86f28_95504608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3796" name="Picture 4" descr="0_86ee5_5408136b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4580" name="Picture 4" descr="0_86f2c_51d304bc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196" name="Picture 4" descr="0_8700a_3189a5a4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1268" name="Picture 4" descr="0_870cf_f460944c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10878"/>
          <a:stretch>
            <a:fillRect/>
          </a:stretch>
        </p:blipFill>
        <p:spPr>
          <a:xfrm>
            <a:off x="0" y="0"/>
            <a:ext cx="9144000" cy="686117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44" name="Picture 4" descr="0_870d0_2408ce49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r="12115"/>
          <a:stretch>
            <a:fillRect/>
          </a:stretch>
        </p:blipFill>
        <p:spPr>
          <a:xfrm>
            <a:off x="0" y="0"/>
            <a:ext cx="9144000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2292" name="Picture 4" descr="0_870cd_666c0153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 l="4501" r="7614"/>
          <a:stretch>
            <a:fillRect/>
          </a:stretch>
        </p:blipFill>
        <p:spPr>
          <a:xfrm>
            <a:off x="0" y="-100013"/>
            <a:ext cx="9144000" cy="6958013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7412" name="Picture 4" descr="0_86ff2_530e023a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8436" name="Picture 4" descr="0_86f30_c4a0b6e9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340" name="Picture 4" descr="0_86ffa_bdbd055d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22225"/>
            <a:ext cx="9144000" cy="6880225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2" name="Picture 4" descr="0_86f25_ae89c8af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-190500"/>
            <a:ext cx="9396413" cy="70485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64" name="Picture 4" descr="0_86edb_84ba7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1508" name="Picture 4" descr="0_86f27_f3a23b83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7652" name="Picture 4" descr="0_86ef4_49c46048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7892" name="Picture 4" descr="0_86ee0_103ffde5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220" name="Picture 4" descr="0_870d5_a8a69e96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1988" name="Picture 4" descr="0_86eda_8fc272c1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8" name="Picture 4" descr="0_87002_6808f24b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3813"/>
            <a:ext cx="9144000" cy="6834187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4036" name="Picture 4" descr="0_86ed6_fa2f9bb3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2" name="Picture 4" descr="0_87000_fe9eb510_XL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</p:spPr>
      </p:pic>
      <p:sp>
        <p:nvSpPr>
          <p:cNvPr id="7173" name="WordArt 5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1403648" y="5836493"/>
            <a:ext cx="6343650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b="1" kern="10" spc="1081" dirty="0">
                <a:ln w="9525">
                  <a:noFill/>
                  <a:round/>
                  <a:headEnd/>
                  <a:tailEnd/>
                </a:ln>
                <a:solidFill>
                  <a:srgbClr val="46A7F8">
                    <a:alpha val="67000"/>
                  </a:srgbClr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Pristina"/>
              </a:rPr>
              <a:t>http://ildy-ildy.blogspot.com</a:t>
            </a:r>
          </a:p>
        </p:txBody>
      </p:sp>
      <p:sp>
        <p:nvSpPr>
          <p:cNvPr id="7" name="Rectangle 6">
            <a:hlinkClick r:id="rId4"/>
          </p:cNvPr>
          <p:cNvSpPr/>
          <p:nvPr/>
        </p:nvSpPr>
        <p:spPr>
          <a:xfrm>
            <a:off x="3021738" y="5271591"/>
            <a:ext cx="310052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Seen on </a:t>
            </a:r>
            <a:r>
              <a:rPr lang="en-US" sz="2400" b="1" cap="none" spc="100" dirty="0" err="1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Bigfun.be</a:t>
            </a:r>
            <a:endParaRPr lang="en-US" sz="2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8" name="Picture 7" descr="The End (animated).gif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50000" contrast="74000"/>
          </a:blip>
          <a:stretch>
            <a:fillRect/>
          </a:stretch>
        </p:blipFill>
        <p:spPr>
          <a:xfrm>
            <a:off x="8028384" y="5661248"/>
            <a:ext cx="723131" cy="943214"/>
          </a:xfrm>
          <a:prstGeom prst="rect">
            <a:avLst/>
          </a:prstGeom>
        </p:spPr>
      </p:pic>
    </p:spTree>
  </p:cSld>
  <p:clrMapOvr>
    <a:masterClrMapping/>
  </p:clrMapOvr>
  <p:transition spd="slow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8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" grpId="0"/>
    </p:bldLst>
  </p:timing>
</p:sld>
</file>

<file path=ppt/theme/theme1.xml><?xml version="1.0" encoding="utf-8"?>
<a:theme xmlns:a="http://schemas.openxmlformats.org/drawingml/2006/main" name="THASSOS">
  <a:themeElements>
    <a:clrScheme name="THASSO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HASSO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CCFF">
            <a:alpha val="99001"/>
          </a:srgb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CCFF">
            <a:alpha val="99001"/>
          </a:srgb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HASSO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ASSO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ASSO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ASSO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ASSO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ASSO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ASSO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ASSO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ASSO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ASSO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ASSO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ASSO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THASSOS</Template>
  <TotalTime>14</TotalTime>
  <Words>7</Words>
  <Application>Microsoft Office PowerPoint</Application>
  <PresentationFormat>On-screen Show (4:3)</PresentationFormat>
  <Paragraphs>3</Paragraphs>
  <Slides>43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THASSOS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</vt:vector>
  </TitlesOfParts>
  <Company>office2003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Buday  Dezsőné</dc:creator>
  <cp:lastModifiedBy>Bob Deveen</cp:lastModifiedBy>
  <cp:revision>7</cp:revision>
  <dcterms:created xsi:type="dcterms:W3CDTF">2012-06-09T07:18:01Z</dcterms:created>
  <dcterms:modified xsi:type="dcterms:W3CDTF">2012-06-09T10:16:02Z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