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notesMasterIdLst>
    <p:notesMasterId r:id="rId43"/>
  </p:notesMasterIdLst>
  <p:sldIdLst>
    <p:sldId id="421" r:id="rId2"/>
    <p:sldId id="422" r:id="rId3"/>
    <p:sldId id="424" r:id="rId4"/>
    <p:sldId id="425" r:id="rId5"/>
    <p:sldId id="426" r:id="rId6"/>
    <p:sldId id="427" r:id="rId7"/>
    <p:sldId id="428" r:id="rId8"/>
    <p:sldId id="429" r:id="rId9"/>
    <p:sldId id="430" r:id="rId10"/>
    <p:sldId id="431" r:id="rId11"/>
    <p:sldId id="432" r:id="rId12"/>
    <p:sldId id="463" r:id="rId13"/>
    <p:sldId id="434" r:id="rId14"/>
    <p:sldId id="435" r:id="rId15"/>
    <p:sldId id="437" r:id="rId16"/>
    <p:sldId id="438" r:id="rId17"/>
    <p:sldId id="439" r:id="rId18"/>
    <p:sldId id="440" r:id="rId19"/>
    <p:sldId id="441" r:id="rId20"/>
    <p:sldId id="445" r:id="rId21"/>
    <p:sldId id="467" r:id="rId22"/>
    <p:sldId id="446" r:id="rId23"/>
    <p:sldId id="468" r:id="rId24"/>
    <p:sldId id="447" r:id="rId25"/>
    <p:sldId id="448" r:id="rId26"/>
    <p:sldId id="449" r:id="rId27"/>
    <p:sldId id="451" r:id="rId28"/>
    <p:sldId id="452" r:id="rId29"/>
    <p:sldId id="455" r:id="rId30"/>
    <p:sldId id="456" r:id="rId31"/>
    <p:sldId id="457" r:id="rId32"/>
    <p:sldId id="466" r:id="rId33"/>
    <p:sldId id="465" r:id="rId34"/>
    <p:sldId id="450" r:id="rId35"/>
    <p:sldId id="464" r:id="rId36"/>
    <p:sldId id="454" r:id="rId37"/>
    <p:sldId id="453" r:id="rId38"/>
    <p:sldId id="458" r:id="rId39"/>
    <p:sldId id="459" r:id="rId40"/>
    <p:sldId id="460" r:id="rId41"/>
    <p:sldId id="461" r:id="rId42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vTixvGSXuz3fFeNVCS/1A==" hashData="TMHSUBs+Vy2ra+OMaw7mM9FzGL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B25E3"/>
    <a:srgbClr val="0099FF"/>
    <a:srgbClr val="000000"/>
    <a:srgbClr val="990099"/>
    <a:srgbClr val="090240"/>
    <a:srgbClr val="12037D"/>
    <a:srgbClr val="FF9900"/>
    <a:srgbClr val="66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94715" autoAdjust="0"/>
  </p:normalViewPr>
  <p:slideViewPr>
    <p:cSldViewPr>
      <p:cViewPr>
        <p:scale>
          <a:sx n="120" d="100"/>
          <a:sy n="120" d="100"/>
        </p:scale>
        <p:origin x="-1094" y="-850"/>
      </p:cViewPr>
      <p:guideLst>
        <p:guide orient="horz" pos="1021"/>
        <p:guide pos="136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B409A5E6-4113-4100-8D49-3108D191F050}" type="datetimeFigureOut">
              <a:rPr lang="fr-FR"/>
              <a:pPr>
                <a:defRPr/>
              </a:pPr>
              <a:t>25/01/2017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83439327-A661-4828-BB40-5FE041A1EA3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7698B0-F045-41FB-9F63-7D8B5E3E5F0E}" type="datetime1">
              <a:rPr lang="it-IT"/>
              <a:pPr>
                <a:defRPr/>
              </a:pPr>
              <a:t>25/01/2017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F40D89-95D3-4DE7-9624-DD8121CFFF3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6E42B7-2E7B-4BD4-A966-A8A1A9D16E09}" type="datetime1">
              <a:rPr lang="it-IT"/>
              <a:pPr>
                <a:defRPr/>
              </a:pPr>
              <a:t>25/01/2017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0EEEEA-5CDF-4E99-978E-26D8DE246E6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A9C5D8-813E-443E-8C0C-7BBEF276B64A}" type="datetime1">
              <a:rPr lang="it-IT"/>
              <a:pPr>
                <a:defRPr/>
              </a:pPr>
              <a:t>25/01/2017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14E202-2AE7-4910-A692-3A43A5F8976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3A3BC2-7870-435D-9803-3639E834C400}" type="datetime1">
              <a:rPr lang="it-IT"/>
              <a:pPr>
                <a:defRPr/>
              </a:pPr>
              <a:t>25/01/2017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F61A74-634A-4AFB-8313-1E2489239D7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1DAA0-327D-47F5-B129-CD771686CB2E}" type="datetime1">
              <a:rPr lang="it-IT"/>
              <a:pPr>
                <a:defRPr/>
              </a:pPr>
              <a:t>25/01/2017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02DECD-EC4B-4054-A8DD-FD1BEFEEF3DE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3122F4-93DF-4973-802C-DF4AB711106E}" type="datetime1">
              <a:rPr lang="it-IT"/>
              <a:pPr>
                <a:defRPr/>
              </a:pPr>
              <a:t>25/01/2017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F1F0C5-6E2C-4D59-A448-44F5620116A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62E0F-5D8B-4EA8-B34A-180CDACBC1F9}" type="datetime1">
              <a:rPr lang="it-IT"/>
              <a:pPr>
                <a:defRPr/>
              </a:pPr>
              <a:t>25/01/2017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2A395-B168-48E3-9422-4E79A3794E1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8AD60E-4A4F-4A53-AEFA-39543E8090F8}" type="datetime1">
              <a:rPr lang="it-IT"/>
              <a:pPr>
                <a:defRPr/>
              </a:pPr>
              <a:t>25/01/2017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29950-B3C9-4862-B00C-7185967FD01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4BE153-105E-4623-A751-ED6DC42546C7}" type="datetime1">
              <a:rPr lang="it-IT"/>
              <a:pPr>
                <a:defRPr/>
              </a:pPr>
              <a:t>25/01/2017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EF3844-0271-4751-BF40-1A700EE6D420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7E41C1-F383-497E-B122-693A1869AEC9}" type="datetime1">
              <a:rPr lang="it-IT"/>
              <a:pPr>
                <a:defRPr/>
              </a:pPr>
              <a:t>25/01/2017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30AA7E-5BE0-4BF5-925C-FB81F7945550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73C98-478E-42C2-B837-51CE85EDB053}" type="datetime1">
              <a:rPr lang="it-IT"/>
              <a:pPr>
                <a:defRPr/>
              </a:pPr>
              <a:t>25/01/2017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A73EC8-3906-4396-8C85-B56811AF9C8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34629B8A-6430-48EA-9B6B-4C81B8AB8300}" type="datetime1">
              <a:rPr lang="it-IT"/>
              <a:pPr>
                <a:defRPr/>
              </a:pPr>
              <a:t>25/01/2017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9044DE46-1652-49FE-B4CF-B0E50CC5808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ransition spd="slow" advClick="0" advTm="5000">
    <p:fade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5" descr="Image1.jpg"/>
          <p:cNvPicPr>
            <a:picLocks noChangeAspect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5" descr=".032 (2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1588"/>
            <a:ext cx="432117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4" descr="http://www.vacances-en-corse.eu/images/corse-corte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5900" y="179388"/>
            <a:ext cx="1008063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Image 4" descr="button005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909638" y="539750"/>
            <a:ext cx="73025" cy="7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 descr="http://www.bloggif.com/tmp/b1e3af7b5bf97845d15c4e4c09cdb2c5/text.gif?1319125308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60588" y="468313"/>
            <a:ext cx="1584325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 descr="http://www.bloggif.com/tmp/b1e3af7b5bf97845d15c4e4c09cdb2c5/text.gif?1319125354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28788" y="1298575"/>
            <a:ext cx="719137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1" descr="http://www.bloggif.com/tmp/b1e3af7b5bf97845d15c4e4c09cdb2c5/text.gif?1319125509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80667" y="2700164"/>
            <a:ext cx="1050925" cy="15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  <p:sndAc>
      <p:stSnd>
        <p:snd r:embed="rId2" name="Canta u Populu Corsu-Tu Dumenic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3075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Image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Image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76"/>
            <a:ext cx="432117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Image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Image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Image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10243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11267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Image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mage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099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15363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Image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Image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Image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0483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Image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22531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Image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Image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Image2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Image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Image2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Image3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Image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mage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33795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2" descr="Image3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Image4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Image4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Image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Image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Image3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Image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Image3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Image3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39939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Image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2117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Image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4318000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Image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Image 5" descr=".032 (2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588"/>
            <a:ext cx="4392834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5" descr="http://www.bloggif.com/tmp/b1e3af7b5bf97845d15c4e4c09cdb2c5/text.gif?131912545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4825" y="323850"/>
            <a:ext cx="21748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Picture 7" descr="http://www.bloggif.com/tmp/b1e3af7b5bf97845d15c4e4c09cdb2c5/text.gif?131912557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13113" y="2628900"/>
            <a:ext cx="55245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2760</TotalTime>
  <Words>0</Words>
  <Application>Microsoft Office PowerPoint</Application>
  <PresentationFormat>Personnalisé</PresentationFormat>
  <Paragraphs>0</Paragraphs>
  <Slides>41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41</vt:i4>
      </vt:variant>
    </vt:vector>
  </HeadingPairs>
  <TitlesOfParts>
    <vt:vector size="42" baseType="lpstr">
      <vt:lpstr>1_Tema di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61</cp:revision>
  <dcterms:created xsi:type="dcterms:W3CDTF">2007-07-01T09:41:01Z</dcterms:created>
  <dcterms:modified xsi:type="dcterms:W3CDTF">2017-01-25T16:18:32Z</dcterms:modified>
</cp:coreProperties>
</file>