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0" r:id="rId3"/>
    <p:sldId id="256" r:id="rId4"/>
    <p:sldId id="284" r:id="rId5"/>
    <p:sldId id="265" r:id="rId6"/>
    <p:sldId id="267" r:id="rId7"/>
    <p:sldId id="262" r:id="rId8"/>
    <p:sldId id="259" r:id="rId9"/>
    <p:sldId id="263" r:id="rId10"/>
    <p:sldId id="258" r:id="rId11"/>
    <p:sldId id="260" r:id="rId12"/>
    <p:sldId id="264" r:id="rId13"/>
    <p:sldId id="266" r:id="rId14"/>
    <p:sldId id="257" r:id="rId15"/>
    <p:sldId id="289" r:id="rId16"/>
    <p:sldId id="268" r:id="rId17"/>
    <p:sldId id="269" r:id="rId18"/>
    <p:sldId id="271" r:id="rId19"/>
    <p:sldId id="272" r:id="rId20"/>
    <p:sldId id="273" r:id="rId21"/>
    <p:sldId id="274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8" r:id="rId32"/>
    <p:sldId id="275" r:id="rId33"/>
    <p:sldId id="290" r:id="rId34"/>
    <p:sldId id="276" r:id="rId35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j3dt1O1NMx7qeJBnqyzMA==" hashData="MD68p3i7umEfgnuJ7FZL1zYxR2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190" y="-1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Tm="6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96B29-BECB-4F41-B318-ABF1E149263A}" type="datetimeFigureOut">
              <a:rPr lang="nl-BE" smtClean="0"/>
              <a:pPr/>
              <a:t>6/09/2009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91C63-C4A5-412B-A9C2-83787213D7D2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kstvak 4"/>
          <p:cNvSpPr txBox="1"/>
          <p:nvPr/>
        </p:nvSpPr>
        <p:spPr>
          <a:xfrm>
            <a:off x="2214546" y="285728"/>
            <a:ext cx="50882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5400" dirty="0" err="1" smtClean="0">
                <a:solidFill>
                  <a:schemeClr val="bg1"/>
                </a:solidFill>
                <a:latin typeface="Monotype Corsiva" pitchFamily="66" charset="0"/>
              </a:rPr>
              <a:t>Normandie</a:t>
            </a:r>
            <a:r>
              <a:rPr lang="nl-BE" sz="5400" dirty="0" smtClean="0">
                <a:solidFill>
                  <a:schemeClr val="bg1"/>
                </a:solidFill>
                <a:latin typeface="Monotype Corsiva" pitchFamily="66" charset="0"/>
              </a:rPr>
              <a:t> - France</a:t>
            </a:r>
            <a:endParaRPr lang="nl-BE" sz="5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6357950" y="5857892"/>
            <a:ext cx="2239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Muziek – 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Lenny</a:t>
            </a:r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Krevitz</a:t>
            </a:r>
            <a:endParaRPr lang="nl-BE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I ‘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ll</a:t>
            </a:r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be</a:t>
            </a:r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waiting</a:t>
            </a:r>
            <a:endParaRPr lang="nl-BE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zoom/>
    <p:sndAc>
      <p:stSnd>
        <p:snd r:embed="rId2" name="Lenny Krevitz - I'll Be Wait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Afbeelding 3" descr="Di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Tijdelijke aanduiding voor inhoud 4" descr="normandie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928726" y="-928718"/>
            <a:ext cx="11001452" cy="8786874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3" descr="normandi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Tijdelijke aanduiding voor inhoud 3" descr="normandie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-285776"/>
            <a:ext cx="9787006" cy="7429552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85784" y="-214338"/>
            <a:ext cx="9787005" cy="7286676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3" descr="normandie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4346" y="-714404"/>
            <a:ext cx="9644130" cy="8358246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3" descr="normandie 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14346" y="-214338"/>
            <a:ext cx="9644130" cy="7358114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Dia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85784" y="-214338"/>
            <a:ext cx="9644129" cy="7286676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3" descr="normandie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14412" y="-571528"/>
            <a:ext cx="10572824" cy="8143932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3500430" y="285728"/>
            <a:ext cx="20441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4800" dirty="0" smtClean="0">
                <a:solidFill>
                  <a:schemeClr val="bg1"/>
                </a:solidFill>
                <a:latin typeface="Monotype Corsiva" pitchFamily="66" charset="0"/>
              </a:rPr>
              <a:t>The End</a:t>
            </a:r>
            <a:endParaRPr lang="nl-BE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6786578" y="6215082"/>
            <a:ext cx="1850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bg1"/>
                </a:solidFill>
                <a:latin typeface="Monotype Corsiva" pitchFamily="66" charset="0"/>
              </a:rPr>
              <a:t>Groetjes </a:t>
            </a:r>
            <a:r>
              <a:rPr lang="nl-BE" dirty="0" err="1" smtClean="0">
                <a:solidFill>
                  <a:schemeClr val="bg1"/>
                </a:solidFill>
                <a:latin typeface="Monotype Corsiva" pitchFamily="66" charset="0"/>
              </a:rPr>
              <a:t>jantjebeton</a:t>
            </a:r>
            <a:endParaRPr lang="nl-BE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Normandie - France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Normandie - France</Template>
  <TotalTime>49</TotalTime>
  <Words>16</Words>
  <Application>Microsoft Office PowerPoint</Application>
  <PresentationFormat>Diavoorstelling (4:3)</PresentationFormat>
  <Paragraphs>5</Paragraphs>
  <Slides>34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34</vt:i4>
      </vt:variant>
    </vt:vector>
  </HeadingPairs>
  <TitlesOfParts>
    <vt:vector size="35" baseType="lpstr">
      <vt:lpstr>Normandie - France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  <vt:lpstr>Dia 28</vt:lpstr>
      <vt:lpstr>Dia 29</vt:lpstr>
      <vt:lpstr>Dia 30</vt:lpstr>
      <vt:lpstr>Dia 31</vt:lpstr>
      <vt:lpstr>Dia 32</vt:lpstr>
      <vt:lpstr>Dia 33</vt:lpstr>
      <vt:lpstr>Dia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Gebruiker;jantjebeton</dc:creator>
  <cp:lastModifiedBy>Gebruiker</cp:lastModifiedBy>
  <cp:revision>5</cp:revision>
  <dcterms:created xsi:type="dcterms:W3CDTF">2009-09-06T06:03:12Z</dcterms:created>
  <dcterms:modified xsi:type="dcterms:W3CDTF">2009-09-06T06:52:50Z</dcterms:modified>
</cp:coreProperties>
</file>