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75" r:id="rId2"/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7" r:id="rId11"/>
    <p:sldId id="266" r:id="rId12"/>
    <p:sldId id="270" r:id="rId13"/>
    <p:sldId id="271" r:id="rId14"/>
    <p:sldId id="272" r:id="rId15"/>
    <p:sldId id="273" r:id="rId16"/>
    <p:sldId id="269" r:id="rId17"/>
    <p:sldId id="274" r:id="rId18"/>
  </p:sldIdLst>
  <p:sldSz cx="9144000" cy="6858000" type="screen4x3"/>
  <p:notesSz cx="6858000" cy="9144000"/>
  <p:embeddedFontLst>
    <p:embeddedFont>
      <p:font typeface="Calibri" pitchFamily="34" charset="0"/>
      <p:regular r:id="rId19"/>
      <p:bold r:id="rId20"/>
      <p:italic r:id="rId21"/>
      <p:boldItalic r:id="rId22"/>
    </p:embeddedFont>
    <p:embeddedFont>
      <p:font typeface="Old English Text MT" pitchFamily="66" charset="0"/>
      <p:regular r:id="rId23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5D2CE-B3E7-4CF2-BD6F-FA1EA0AB6D4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456BC-705D-4DC4-8832-826553C5F1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97F76-F27A-47C8-B026-6C002728BF6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E0444-6540-4ADD-BBDF-E6B949976C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DE638-6B8F-443B-985B-B71F582718A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605A8-2D5B-4377-B53C-BECFC39BB3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88408-41D6-4BEC-9659-FEBBBD8FB5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6A490-9466-4162-A207-A3D79BE054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13C06-7999-4218-AA08-98838513DA8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B1C64-4DA9-44F5-92F7-3DCE307F185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929B8-39C5-4502-A5C4-79A502EFA5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9DAA13E-8B89-4486-946A-C81B1860EB9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5" name="Picture 4" descr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WordArt 6" descr="10"/>
          <p:cNvSpPr>
            <a:spLocks noChangeArrowheads="1" noChangeShapeType="1" noTextEdit="1"/>
          </p:cNvSpPr>
          <p:nvPr/>
        </p:nvSpPr>
        <p:spPr bwMode="auto">
          <a:xfrm>
            <a:off x="1331913" y="1125538"/>
            <a:ext cx="2879725" cy="1296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121893000" prstMaterial="legacyMatte">
              <a:extrusionClr>
                <a:srgbClr val="FFFFFF"/>
              </a:extrusionClr>
            </a:sp3d>
          </a:bodyPr>
          <a:lstStyle/>
          <a:p>
            <a:pPr algn="ctr"/>
            <a:r>
              <a:rPr lang="fr-FR" sz="6600" i="1" kern="10">
                <a:ln w="9525"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St. Nicholas"/>
              </a:rPr>
              <a:t>Figurines</a:t>
            </a:r>
          </a:p>
        </p:txBody>
      </p:sp>
      <p:sp>
        <p:nvSpPr>
          <p:cNvPr id="21511" name="WordArt 7" descr="10"/>
          <p:cNvSpPr>
            <a:spLocks noChangeArrowheads="1" noChangeShapeType="1" noTextEdit="1"/>
          </p:cNvSpPr>
          <p:nvPr/>
        </p:nvSpPr>
        <p:spPr bwMode="auto">
          <a:xfrm>
            <a:off x="5148263" y="2997200"/>
            <a:ext cx="1219200" cy="825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121893000" prstMaterial="legacyMatte">
              <a:extrusionClr>
                <a:srgbClr val="FFFFFF"/>
              </a:extrusionClr>
            </a:sp3d>
          </a:bodyPr>
          <a:lstStyle/>
          <a:p>
            <a:pPr algn="ctr"/>
            <a:r>
              <a:rPr lang="fr-FR" sz="6600" i="1" kern="10">
                <a:ln w="9525"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St. Nicholas"/>
              </a:rPr>
              <a:t>3D</a:t>
            </a:r>
          </a:p>
        </p:txBody>
      </p:sp>
      <p:sp>
        <p:nvSpPr>
          <p:cNvPr id="13318" name="WordArt 8" descr="10"/>
          <p:cNvSpPr>
            <a:spLocks noChangeArrowheads="1" noChangeShapeType="1" noTextEdit="1"/>
          </p:cNvSpPr>
          <p:nvPr/>
        </p:nvSpPr>
        <p:spPr bwMode="auto">
          <a:xfrm>
            <a:off x="250825" y="6381750"/>
            <a:ext cx="701675" cy="250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7961" dir="2700000" algn="ctr" rotWithShape="0">
                    <a:schemeClr val="bg1">
                      <a:alpha val="79999"/>
                    </a:schemeClr>
                  </a:outerShdw>
                </a:effectLst>
                <a:latin typeface="St. Nicholas"/>
              </a:rPr>
              <a:t>Au Clic</a:t>
            </a:r>
          </a:p>
        </p:txBody>
      </p:sp>
      <p:pic>
        <p:nvPicPr>
          <p:cNvPr id="21515" name="Picture 11" descr="0_a8703_bf21a12f_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43663" y="3068638"/>
            <a:ext cx="2700337" cy="378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 loop="1">
        <p:snd r:embed="rId2" name="Franz Lambert 2'5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animBg="1"/>
      <p:bldP spid="215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39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4a5b1e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3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7b469b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620713"/>
            <a:ext cx="5759450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7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8b9d3ff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1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8d94cfb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620713"/>
            <a:ext cx="5759450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5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68d468e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59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43da37b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3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70d5e0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7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74b449f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1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8598e81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549275"/>
            <a:ext cx="50419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5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6301d62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79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ab287c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3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e8d0d4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7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e98e1d4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1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ed14406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9275"/>
            <a:ext cx="575945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5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0799121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699" name="Picture 4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WordArt 5" descr="10"/>
          <p:cNvSpPr>
            <a:spLocks noChangeArrowheads="1" noChangeShapeType="1" noTextEdit="1"/>
          </p:cNvSpPr>
          <p:nvPr/>
        </p:nvSpPr>
        <p:spPr bwMode="auto">
          <a:xfrm>
            <a:off x="1476375" y="1341438"/>
            <a:ext cx="1211263" cy="441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121893000" prstMaterial="legacyMatte">
              <a:extrusionClr>
                <a:srgbClr val="FFFFFF"/>
              </a:extrusionClr>
            </a:sp3d>
          </a:bodyPr>
          <a:lstStyle/>
          <a:p>
            <a:pPr algn="ctr"/>
            <a:r>
              <a:rPr lang="fr-FR" sz="3200" i="1" kern="10">
                <a:ln w="9525"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St. Nicholas"/>
              </a:rPr>
              <a:t>Creation</a:t>
            </a:r>
          </a:p>
        </p:txBody>
      </p:sp>
      <p:sp>
        <p:nvSpPr>
          <p:cNvPr id="20486" name="WordArt 6" descr="rainbow"/>
          <p:cNvSpPr>
            <a:spLocks noChangeArrowheads="1" noChangeShapeType="1" noTextEdit="1"/>
          </p:cNvSpPr>
          <p:nvPr/>
        </p:nvSpPr>
        <p:spPr bwMode="auto">
          <a:xfrm>
            <a:off x="3635375" y="3068638"/>
            <a:ext cx="1874838" cy="663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00CC00">
                      <a:alpha val="79999"/>
                    </a:srgbClr>
                  </a:outerShdw>
                </a:effectLst>
                <a:latin typeface="Old English Text MT"/>
              </a:rPr>
              <a:t>Dédé 51</a:t>
            </a:r>
          </a:p>
        </p:txBody>
      </p:sp>
      <p:sp>
        <p:nvSpPr>
          <p:cNvPr id="29702" name="WordArt 7" descr="10"/>
          <p:cNvSpPr>
            <a:spLocks noChangeArrowheads="1" noChangeShapeType="1" noTextEdit="1"/>
          </p:cNvSpPr>
          <p:nvPr/>
        </p:nvSpPr>
        <p:spPr bwMode="auto">
          <a:xfrm>
            <a:off x="8027988" y="6453188"/>
            <a:ext cx="898525" cy="190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bg1">
                      <a:alpha val="79999"/>
                    </a:schemeClr>
                  </a:outerShdw>
                </a:effectLst>
                <a:latin typeface="St. Nicholas"/>
              </a:rPr>
              <a:t>12-03-2017</a:t>
            </a:r>
          </a:p>
        </p:txBody>
      </p:sp>
      <p:pic>
        <p:nvPicPr>
          <p:cNvPr id="20488" name="Picture 8" descr="248564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51500" y="2708275"/>
            <a:ext cx="3097213" cy="378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4" name="WordArt 9" descr="10"/>
          <p:cNvSpPr>
            <a:spLocks noChangeArrowheads="1" noChangeShapeType="1" noTextEdit="1"/>
          </p:cNvSpPr>
          <p:nvPr/>
        </p:nvSpPr>
        <p:spPr bwMode="auto">
          <a:xfrm>
            <a:off x="250825" y="6453188"/>
            <a:ext cx="10890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7961" dir="2700000" algn="ctr" rotWithShape="0">
                    <a:schemeClr val="bg1">
                      <a:alpha val="79999"/>
                    </a:schemeClr>
                  </a:outerShdw>
                </a:effectLst>
                <a:latin typeface="St. Nicholas"/>
              </a:rPr>
              <a:t>Franz Lambert</a:t>
            </a:r>
          </a:p>
        </p:txBody>
      </p:sp>
      <p:pic>
        <p:nvPicPr>
          <p:cNvPr id="29705" name="Picture 10" descr="slide0001_image003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188" y="5949950"/>
            <a:ext cx="503237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86" grpId="0" animBg="1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0</Words>
  <Application>Microsoft Office PowerPoint</Application>
  <PresentationFormat>Affichage à l'écran (4:3)</PresentationFormat>
  <Paragraphs>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St. Nicholas</vt:lpstr>
      <vt:lpstr>Old English Text MT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Dédé</dc:creator>
  <cp:lastModifiedBy>Jean-Louis</cp:lastModifiedBy>
  <cp:revision>8</cp:revision>
  <dcterms:created xsi:type="dcterms:W3CDTF">2017-03-12T14:50:07Z</dcterms:created>
  <dcterms:modified xsi:type="dcterms:W3CDTF">2017-04-22T18:53:43Z</dcterms:modified>
</cp:coreProperties>
</file>