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</p:sldIdLst>
  <p:sldSz cx="9144000" cy="6858000" type="screen4x3"/>
  <p:notesSz cx="6858000" cy="9144000"/>
  <p:photoAlbum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>
      <p:cViewPr varScale="1">
        <p:scale>
          <a:sx n="82" d="100"/>
          <a:sy n="82" d="100"/>
        </p:scale>
        <p:origin x="-147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F7DC0-2412-40B0-9BBF-D9F5C9A1E4C3}" type="datetimeFigureOut">
              <a:rPr lang="he-IL" smtClean="0"/>
              <a:t>כ"ג/ניסן/תשע"ז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18E8A-A25D-46AE-B743-05B0B8494F2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44982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8000">
        <p:randomBar dir="vert"/>
      </p:transition>
    </mc:Choice>
    <mc:Fallback>
      <p:transition spd="slow" advClick="0" advTm="8000">
        <p:randomBar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F7DC0-2412-40B0-9BBF-D9F5C9A1E4C3}" type="datetimeFigureOut">
              <a:rPr lang="he-IL" smtClean="0"/>
              <a:t>כ"ג/ניסן/תשע"ז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18E8A-A25D-46AE-B743-05B0B8494F2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65092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8000">
        <p:randomBar dir="vert"/>
      </p:transition>
    </mc:Choice>
    <mc:Fallback>
      <p:transition spd="slow" advClick="0" advTm="8000">
        <p:randomBar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F7DC0-2412-40B0-9BBF-D9F5C9A1E4C3}" type="datetimeFigureOut">
              <a:rPr lang="he-IL" smtClean="0"/>
              <a:t>כ"ג/ניסן/תשע"ז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18E8A-A25D-46AE-B743-05B0B8494F2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36901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8000">
        <p:randomBar dir="vert"/>
      </p:transition>
    </mc:Choice>
    <mc:Fallback>
      <p:transition spd="slow" advClick="0" advTm="8000">
        <p:randomBar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F7DC0-2412-40B0-9BBF-D9F5C9A1E4C3}" type="datetimeFigureOut">
              <a:rPr lang="he-IL" smtClean="0"/>
              <a:t>כ"ג/ניסן/תשע"ז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18E8A-A25D-46AE-B743-05B0B8494F2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54100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8000">
        <p:randomBar dir="vert"/>
      </p:transition>
    </mc:Choice>
    <mc:Fallback>
      <p:transition spd="slow" advClick="0" advTm="8000">
        <p:randomBar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F7DC0-2412-40B0-9BBF-D9F5C9A1E4C3}" type="datetimeFigureOut">
              <a:rPr lang="he-IL" smtClean="0"/>
              <a:t>כ"ג/ניסן/תשע"ז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18E8A-A25D-46AE-B743-05B0B8494F2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62890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8000">
        <p:randomBar dir="vert"/>
      </p:transition>
    </mc:Choice>
    <mc:Fallback>
      <p:transition spd="slow" advClick="0" advTm="8000">
        <p:randomBar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F7DC0-2412-40B0-9BBF-D9F5C9A1E4C3}" type="datetimeFigureOut">
              <a:rPr lang="he-IL" smtClean="0"/>
              <a:t>כ"ג/ניסן/תשע"ז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18E8A-A25D-46AE-B743-05B0B8494F2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86305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8000">
        <p:randomBar dir="vert"/>
      </p:transition>
    </mc:Choice>
    <mc:Fallback>
      <p:transition spd="slow" advClick="0" advTm="8000">
        <p:randomBar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F7DC0-2412-40B0-9BBF-D9F5C9A1E4C3}" type="datetimeFigureOut">
              <a:rPr lang="he-IL" smtClean="0"/>
              <a:t>כ"ג/ניסן/תשע"ז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18E8A-A25D-46AE-B743-05B0B8494F2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4068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8000">
        <p:randomBar dir="vert"/>
      </p:transition>
    </mc:Choice>
    <mc:Fallback>
      <p:transition spd="slow" advClick="0" advTm="8000">
        <p:randomBar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F7DC0-2412-40B0-9BBF-D9F5C9A1E4C3}" type="datetimeFigureOut">
              <a:rPr lang="he-IL" smtClean="0"/>
              <a:t>כ"ג/ניסן/תשע"ז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18E8A-A25D-46AE-B743-05B0B8494F2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21706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8000">
        <p:randomBar dir="vert"/>
      </p:transition>
    </mc:Choice>
    <mc:Fallback>
      <p:transition spd="slow" advClick="0" advTm="8000">
        <p:randomBar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F7DC0-2412-40B0-9BBF-D9F5C9A1E4C3}" type="datetimeFigureOut">
              <a:rPr lang="he-IL" smtClean="0"/>
              <a:t>כ"ג/ניסן/תשע"ז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18E8A-A25D-46AE-B743-05B0B8494F2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90891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8000">
        <p:randomBar dir="vert"/>
      </p:transition>
    </mc:Choice>
    <mc:Fallback>
      <p:transition spd="slow" advClick="0" advTm="8000">
        <p:randomBar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F7DC0-2412-40B0-9BBF-D9F5C9A1E4C3}" type="datetimeFigureOut">
              <a:rPr lang="he-IL" smtClean="0"/>
              <a:t>כ"ג/ניסן/תשע"ז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18E8A-A25D-46AE-B743-05B0B8494F2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95689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8000">
        <p:randomBar dir="vert"/>
      </p:transition>
    </mc:Choice>
    <mc:Fallback>
      <p:transition spd="slow" advClick="0" advTm="8000">
        <p:randomBar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F7DC0-2412-40B0-9BBF-D9F5C9A1E4C3}" type="datetimeFigureOut">
              <a:rPr lang="he-IL" smtClean="0"/>
              <a:t>כ"ג/ניסן/תשע"ז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18E8A-A25D-46AE-B743-05B0B8494F2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91707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8000">
        <p:randomBar dir="vert"/>
      </p:transition>
    </mc:Choice>
    <mc:Fallback>
      <p:transition spd="slow" advClick="0" advTm="8000">
        <p:randomBar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EF7DC0-2412-40B0-9BBF-D9F5C9A1E4C3}" type="datetimeFigureOut">
              <a:rPr lang="he-IL" smtClean="0"/>
              <a:t>כ"ג/ניסן/תשע"ז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618E8A-A25D-46AE-B743-05B0B8494F2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2360170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500" advClick="0" advTm="8000">
        <p:randomBar dir="vert"/>
      </p:transition>
    </mc:Choice>
    <mc:Fallback>
      <p:transition spd="slow" advClick="0" advTm="8000">
        <p:randomBar dir="vert"/>
      </p:transition>
    </mc:Fallback>
  </mc:AlternateConten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jpeg"/><Relationship Id="rId4" Type="http://schemas.openxmlformats.org/officeDocument/2006/relationships/image" Target="../media/image3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"/>
          <p:cNvPicPr>
            <a:picLocks noGrp="1" noChangeAspect="1"/>
          </p:cNvPicPr>
          <p:nvPr isPhoto="1"/>
        </p:nvPicPr>
        <p:blipFill>
          <a:blip r:embed="rId4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4975"/>
            <a:ext cx="9144000" cy="598646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2436639" y="260648"/>
            <a:ext cx="427072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800" dirty="0" smtClean="0">
                <a:solidFill>
                  <a:srgbClr val="FF0000"/>
                </a:solidFill>
                <a:latin typeface="Berlin Sans FB Demi" panose="020E0802020502020306" pitchFamily="34" charset="0"/>
              </a:rPr>
              <a:t>Djibouti</a:t>
            </a:r>
            <a:endParaRPr lang="he-IL" sz="88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pic>
        <p:nvPicPr>
          <p:cNvPr id="4" name="Phinda - Tiki tiki 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5777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8000">
        <p:randomBar dir="vert"/>
      </p:transition>
    </mc:Choice>
    <mc:Fallback>
      <p:transition spd="slow" advClick="0" advTm="8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413"/>
            <a:ext cx="9144000" cy="60975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43957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8000">
        <p:randomBar dir="vert"/>
      </p:transition>
    </mc:Choice>
    <mc:Fallback>
      <p:transition spd="slow" advClick="0" advTm="8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1638"/>
            <a:ext cx="9144000" cy="60547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48191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8000">
        <p:randomBar dir="vert"/>
      </p:transition>
    </mc:Choice>
    <mc:Fallback>
      <p:transition spd="slow" advClick="0" advTm="8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4175"/>
            <a:ext cx="9144000" cy="60880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35808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8000">
        <p:randomBar dir="vert"/>
      </p:transition>
    </mc:Choice>
    <mc:Fallback>
      <p:transition spd="slow" advClick="0" advTm="8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6088"/>
            <a:ext cx="9144000" cy="59642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02257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8000">
        <p:randomBar dir="vert"/>
      </p:transition>
    </mc:Choice>
    <mc:Fallback>
      <p:transition spd="slow" advClick="0" advTm="8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1475"/>
            <a:ext cx="9144000" cy="61134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28432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8000">
        <p:randomBar dir="vert"/>
      </p:transition>
    </mc:Choice>
    <mc:Fallback>
      <p:transition spd="slow" advClick="0" advTm="8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3388"/>
            <a:ext cx="9144000" cy="59912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09297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8000">
        <p:randomBar dir="vert"/>
      </p:transition>
    </mc:Choice>
    <mc:Fallback>
      <p:transition spd="slow" advClick="0" advTm="8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7663"/>
            <a:ext cx="9144000" cy="61626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06052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8000">
        <p:randomBar dir="vert"/>
      </p:transition>
    </mc:Choice>
    <mc:Fallback>
      <p:transition spd="slow" advClick="0" advTm="8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3388"/>
            <a:ext cx="9144000" cy="59912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50611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8000">
        <p:randomBar dir="vert"/>
      </p:transition>
    </mc:Choice>
    <mc:Fallback>
      <p:transition spd="slow" advClick="0" advTm="8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4175"/>
            <a:ext cx="9144000" cy="60896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90096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8000">
        <p:randomBar dir="vert"/>
      </p:transition>
    </mc:Choice>
    <mc:Fallback>
      <p:transition spd="slow" advClick="0" advTm="8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9738"/>
            <a:ext cx="9144000" cy="59785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53904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8000">
        <p:randomBar dir="vert"/>
      </p:transition>
    </mc:Choice>
    <mc:Fallback>
      <p:transition spd="slow" advClick="0" advTm="8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4175"/>
            <a:ext cx="9144000" cy="60896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22373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8000">
        <p:randomBar dir="vert"/>
      </p:transition>
    </mc:Choice>
    <mc:Fallback>
      <p:transition spd="slow" advClick="0" advTm="8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0213"/>
            <a:ext cx="9144000" cy="59975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36829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8000">
        <p:randomBar dir="vert"/>
      </p:transition>
    </mc:Choice>
    <mc:Fallback>
      <p:transition spd="slow" advClick="0" advTm="8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9738"/>
            <a:ext cx="9144000" cy="59769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34592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8000">
        <p:randomBar dir="vert"/>
      </p:transition>
    </mc:Choice>
    <mc:Fallback>
      <p:transition spd="slow" advClick="0" advTm="8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4650"/>
            <a:ext cx="9144000" cy="61071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13439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8000">
        <p:randomBar dir="vert"/>
      </p:transition>
    </mc:Choice>
    <mc:Fallback>
      <p:transition spd="slow" advClick="0" advTm="8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9088"/>
            <a:ext cx="9144000" cy="62182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85659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8000">
        <p:randomBar dir="vert"/>
      </p:transition>
    </mc:Choice>
    <mc:Fallback>
      <p:transition spd="slow" advClick="0" advTm="8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8150"/>
            <a:ext cx="9144000" cy="59801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1840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8000">
        <p:randomBar dir="vert"/>
      </p:transition>
    </mc:Choice>
    <mc:Fallback>
      <p:transition spd="slow" advClick="0" advTm="8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4650"/>
            <a:ext cx="9144000" cy="61071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89683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8000">
        <p:randomBar dir="vert"/>
      </p:transition>
    </mc:Choice>
    <mc:Fallback>
      <p:transition spd="slow" advClick="0" advTm="8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4175"/>
            <a:ext cx="9144000" cy="60896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34573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8000">
        <p:randomBar dir="vert"/>
      </p:transition>
    </mc:Choice>
    <mc:Fallback>
      <p:transition spd="slow" advClick="0" advTm="8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75532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8000">
        <p:randomBar dir="vert"/>
      </p:transition>
    </mc:Choice>
    <mc:Fallback>
      <p:transition spd="slow" advClick="0" advTm="8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4975"/>
            <a:ext cx="9144000" cy="59864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7216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8000">
        <p:randomBar dir="vert"/>
      </p:transition>
    </mc:Choice>
    <mc:Fallback>
      <p:transition spd="slow" advClick="0" advTm="8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2588"/>
            <a:ext cx="9144000" cy="60912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00504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8000">
        <p:randomBar dir="vert"/>
      </p:transition>
    </mc:Choice>
    <mc:Fallback>
      <p:transition spd="slow" advClick="0" advTm="8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7513"/>
            <a:ext cx="9144000" cy="60213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68186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8000">
        <p:randomBar dir="vert"/>
      </p:transition>
    </mc:Choice>
    <mc:Fallback>
      <p:transition spd="slow" advClick="0" advTm="8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5288"/>
            <a:ext cx="9144000" cy="60674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14102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8000">
        <p:randomBar dir="vert"/>
      </p:transition>
    </mc:Choice>
    <mc:Fallback>
      <p:transition spd="slow" advClick="0" advTm="8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3063"/>
            <a:ext cx="9144000" cy="61102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86539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8000">
        <p:randomBar dir="vert"/>
      </p:transition>
    </mc:Choice>
    <mc:Fallback>
      <p:transition spd="slow" advClick="0" advTm="8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4175"/>
            <a:ext cx="9144000" cy="60896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3739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8000">
        <p:randomBar dir="vert"/>
      </p:transition>
    </mc:Choice>
    <mc:Fallback>
      <p:transition spd="slow" advClick="0" advTm="8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2275"/>
            <a:ext cx="9144000" cy="60134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73056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8000">
        <p:randomBar dir="vert"/>
      </p:transition>
    </mc:Choice>
    <mc:Fallback>
      <p:transition spd="slow" advClick="0" advTm="8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0525"/>
            <a:ext cx="9144000" cy="60753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07446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8000">
        <p:randomBar dir="vert"/>
      </p:transition>
    </mc:Choice>
    <mc:Fallback>
      <p:transition spd="slow" advClick="0" advTm="8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7350"/>
            <a:ext cx="9144000" cy="60833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43138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8000">
        <p:randomBar dir="vert"/>
      </p:transition>
    </mc:Choice>
    <mc:Fallback>
      <p:transition spd="slow" advClick="0" advTm="8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2413"/>
            <a:ext cx="9144000" cy="635158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4057" y="6488668"/>
            <a:ext cx="1723549" cy="369332"/>
          </a:xfrm>
          <a:prstGeom prst="rect">
            <a:avLst/>
          </a:prstGeom>
          <a:solidFill>
            <a:schemeClr val="accent2"/>
          </a:solidFill>
        </p:spPr>
        <p:txBody>
          <a:bodyPr wrap="none">
            <a:spAutoFit/>
          </a:bodyPr>
          <a:lstStyle/>
          <a:p>
            <a:r>
              <a:rPr lang="en-US" dirty="0" err="1" smtClean="0"/>
              <a:t>Phinda</a:t>
            </a:r>
            <a:r>
              <a:rPr lang="en-US" dirty="0" smtClean="0"/>
              <a:t> - </a:t>
            </a:r>
            <a:r>
              <a:rPr lang="en-US" dirty="0" err="1" smtClean="0"/>
              <a:t>Tiki</a:t>
            </a:r>
            <a:r>
              <a:rPr lang="en-US" dirty="0" smtClean="0"/>
              <a:t> </a:t>
            </a:r>
            <a:r>
              <a:rPr lang="en-US" dirty="0" err="1" smtClean="0"/>
              <a:t>tiki</a:t>
            </a:r>
            <a:r>
              <a:rPr lang="en-US" dirty="0" smtClean="0"/>
              <a:t> </a:t>
            </a:r>
            <a:endParaRPr lang="he-IL" dirty="0"/>
          </a:p>
        </p:txBody>
      </p:sp>
      <p:pic>
        <p:nvPicPr>
          <p:cNvPr id="1026" name="Picture 2" descr="D:\Documents\ppsx mazeget8\Captur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6" y="4373471"/>
            <a:ext cx="1615615" cy="2114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Documents\ppsx mazeget8\NewiBolit 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3138" y="4759284"/>
            <a:ext cx="1831614" cy="2093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Documents\ppsx mazeget8\NewiBolit 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3137" y="4759284"/>
            <a:ext cx="1820863" cy="282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6685743" y="0"/>
            <a:ext cx="2469009" cy="369332"/>
          </a:xfrm>
          <a:prstGeom prst="rect">
            <a:avLst/>
          </a:prstGeom>
          <a:solidFill>
            <a:schemeClr val="accent2"/>
          </a:solidFill>
        </p:spPr>
        <p:txBody>
          <a:bodyPr wrap="none">
            <a:spAutoFit/>
          </a:bodyPr>
          <a:lstStyle/>
          <a:p>
            <a:r>
              <a:rPr lang="en-US" dirty="0" smtClean="0"/>
              <a:t>Source images - internet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928261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45000">
        <p:randomBar dir="vert"/>
      </p:transition>
    </mc:Choice>
    <mc:Fallback>
      <p:transition spd="slow" advClick="0" advTm="45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9</Words>
  <Application>Microsoft Office PowerPoint</Application>
  <PresentationFormat>On-screen Show (4:3)</PresentationFormat>
  <Paragraphs>3</Paragraphs>
  <Slides>30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2017-04-19T14:49:12Z</dcterms:created>
  <dcterms:modified xsi:type="dcterms:W3CDTF">2017-04-19T15:03:39Z</dcterms:modified>
</cp:coreProperties>
</file>