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79" r:id="rId6"/>
    <p:sldId id="262" r:id="rId7"/>
    <p:sldId id="264" r:id="rId8"/>
    <p:sldId id="265" r:id="rId9"/>
    <p:sldId id="266" r:id="rId10"/>
    <p:sldId id="267" r:id="rId11"/>
    <p:sldId id="258" r:id="rId12"/>
    <p:sldId id="269" r:id="rId13"/>
    <p:sldId id="270" r:id="rId14"/>
    <p:sldId id="272" r:id="rId15"/>
    <p:sldId id="273" r:id="rId16"/>
    <p:sldId id="271" r:id="rId17"/>
    <p:sldId id="275" r:id="rId18"/>
    <p:sldId id="274" r:id="rId19"/>
    <p:sldId id="289" r:id="rId20"/>
    <p:sldId id="276" r:id="rId21"/>
    <p:sldId id="277" r:id="rId22"/>
    <p:sldId id="278" r:id="rId23"/>
    <p:sldId id="296" r:id="rId24"/>
    <p:sldId id="268" r:id="rId25"/>
    <p:sldId id="280" r:id="rId26"/>
    <p:sldId id="282" r:id="rId27"/>
    <p:sldId id="283" r:id="rId28"/>
    <p:sldId id="285" r:id="rId29"/>
    <p:sldId id="287" r:id="rId30"/>
    <p:sldId id="288" r:id="rId31"/>
    <p:sldId id="295" r:id="rId32"/>
    <p:sldId id="286" r:id="rId33"/>
    <p:sldId id="297" r:id="rId34"/>
    <p:sldId id="290" r:id="rId35"/>
    <p:sldId id="293" r:id="rId36"/>
    <p:sldId id="291" r:id="rId37"/>
    <p:sldId id="292" r:id="rId38"/>
    <p:sldId id="294" r:id="rId39"/>
    <p:sldId id="281" r:id="rId40"/>
    <p:sldId id="284" r:id="rId41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014" y="-7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5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6259-6CE2-4CD7-AA71-B78248C083EF}" type="datetimeFigureOut">
              <a:rPr lang="es-ES" smtClean="0"/>
              <a:pPr/>
              <a:t>18/04/2017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EC3A1-F83D-4CB1-912B-2AD1210A03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6259-6CE2-4CD7-AA71-B78248C083EF}" type="datetimeFigureOut">
              <a:rPr lang="es-ES" smtClean="0"/>
              <a:pPr/>
              <a:t>18/04/2017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EC3A1-F83D-4CB1-912B-2AD1210A03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6259-6CE2-4CD7-AA71-B78248C083EF}" type="datetimeFigureOut">
              <a:rPr lang="es-ES" smtClean="0"/>
              <a:pPr/>
              <a:t>18/04/2017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EC3A1-F83D-4CB1-912B-2AD1210A03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6259-6CE2-4CD7-AA71-B78248C083EF}" type="datetimeFigureOut">
              <a:rPr lang="es-ES" smtClean="0"/>
              <a:pPr/>
              <a:t>18/04/2017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EC3A1-F83D-4CB1-912B-2AD1210A03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6259-6CE2-4CD7-AA71-B78248C083EF}" type="datetimeFigureOut">
              <a:rPr lang="es-ES" smtClean="0"/>
              <a:pPr/>
              <a:t>18/04/2017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EC3A1-F83D-4CB1-912B-2AD1210A03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6259-6CE2-4CD7-AA71-B78248C083EF}" type="datetimeFigureOut">
              <a:rPr lang="es-ES" smtClean="0"/>
              <a:pPr/>
              <a:t>18/04/2017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EC3A1-F83D-4CB1-912B-2AD1210A03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6259-6CE2-4CD7-AA71-B78248C083EF}" type="datetimeFigureOut">
              <a:rPr lang="es-ES" smtClean="0"/>
              <a:pPr/>
              <a:t>18/04/2017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EC3A1-F83D-4CB1-912B-2AD1210A03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6259-6CE2-4CD7-AA71-B78248C083EF}" type="datetimeFigureOut">
              <a:rPr lang="es-ES" smtClean="0"/>
              <a:pPr/>
              <a:t>18/04/2017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EC3A1-F83D-4CB1-912B-2AD1210A03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6259-6CE2-4CD7-AA71-B78248C083EF}" type="datetimeFigureOut">
              <a:rPr lang="es-ES" smtClean="0"/>
              <a:pPr/>
              <a:t>18/04/2017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EC3A1-F83D-4CB1-912B-2AD1210A03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6259-6CE2-4CD7-AA71-B78248C083EF}" type="datetimeFigureOut">
              <a:rPr lang="es-ES" smtClean="0"/>
              <a:pPr/>
              <a:t>18/04/2017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EC3A1-F83D-4CB1-912B-2AD1210A03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6259-6CE2-4CD7-AA71-B78248C083EF}" type="datetimeFigureOut">
              <a:rPr lang="es-ES" smtClean="0"/>
              <a:pPr/>
              <a:t>18/04/2017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EC3A1-F83D-4CB1-912B-2AD1210A03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A36259-6CE2-4CD7-AA71-B78248C083EF}" type="datetimeFigureOut">
              <a:rPr lang="es-ES" smtClean="0"/>
              <a:pPr/>
              <a:t>18/04/2017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9EC3A1-F83D-4CB1-912B-2AD1210A03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flower_dress_fashion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  <p:pic>
        <p:nvPicPr>
          <p:cNvPr id="3" name="Michael Buble-quando quando quando.wav">
            <a:hlinkClick r:id="" action="ppaction://media"/>
          </p:cNvPr>
          <p:cNvPicPr>
            <a:picLocks noRot="1" noChangeAspect="1"/>
          </p:cNvPicPr>
          <p:nvPr>
            <a:wavAudioFile r:embed="rId1" name="Michael Buble-quando quando quando.wav"/>
          </p:nvPr>
        </p:nvPicPr>
        <p:blipFill>
          <a:blip r:embed="rId4" cstate="print"/>
          <a:stretch>
            <a:fillRect/>
          </a:stretch>
        </p:blipFill>
        <p:spPr>
          <a:xfrm>
            <a:off x="9468544" y="516175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95736" y="1048008"/>
            <a:ext cx="4597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33CC"/>
                </a:solidFill>
                <a:latin typeface="Comic Sans MS" pitchFamily="66" charset="0"/>
              </a:rPr>
              <a:t>Meredith Wing has always been creating.</a:t>
            </a:r>
            <a:endParaRPr lang="es-ES" dirty="0">
              <a:solidFill>
                <a:srgbClr val="FF33CC"/>
              </a:solidFill>
              <a:latin typeface="Comic Sans MS" pitchFamily="66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755576" y="2140322"/>
            <a:ext cx="77048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solidFill>
                  <a:srgbClr val="FF33CC"/>
                </a:solidFill>
                <a:latin typeface="Comic Sans MS" pitchFamily="66" charset="0"/>
              </a:rPr>
              <a:t>Initial training in fashion design and architecture developed into three-dimensional drawings that celebrated unusual materials. Her #</a:t>
            </a:r>
            <a:r>
              <a:rPr lang="en-US" sz="1600" dirty="0" err="1" smtClean="0">
                <a:solidFill>
                  <a:srgbClr val="FF33CC"/>
                </a:solidFill>
                <a:latin typeface="Comic Sans MS" pitchFamily="66" charset="0"/>
              </a:rPr>
              <a:t>SomeFlowerGirls</a:t>
            </a:r>
            <a:r>
              <a:rPr lang="en-US" sz="1600" dirty="0" smtClean="0">
                <a:solidFill>
                  <a:srgbClr val="FF33CC"/>
                </a:solidFill>
                <a:latin typeface="Comic Sans MS" pitchFamily="66" charset="0"/>
              </a:rPr>
              <a:t> illustrations, which combine fresh flowers, produce and other found-objects, rapidly gained a loyal following on </a:t>
            </a:r>
            <a:r>
              <a:rPr lang="en-US" sz="1600" dirty="0" err="1" smtClean="0">
                <a:solidFill>
                  <a:srgbClr val="FF33CC"/>
                </a:solidFill>
                <a:latin typeface="Comic Sans MS" pitchFamily="66" charset="0"/>
              </a:rPr>
              <a:t>Instagram</a:t>
            </a:r>
            <a:r>
              <a:rPr lang="en-US" sz="1600" dirty="0" smtClean="0">
                <a:solidFill>
                  <a:srgbClr val="FF33CC"/>
                </a:solidFill>
                <a:latin typeface="Comic Sans MS" pitchFamily="66" charset="0"/>
              </a:rPr>
              <a:t> in 2014.</a:t>
            </a:r>
            <a:endParaRPr lang="es-ES" sz="1600" dirty="0">
              <a:solidFill>
                <a:srgbClr val="FF33CC"/>
              </a:solidFill>
              <a:latin typeface="Comic Sans M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55576" y="3937620"/>
            <a:ext cx="75608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solidFill>
                  <a:srgbClr val="FF33CC"/>
                </a:solidFill>
                <a:latin typeface="Comic Sans MS" pitchFamily="66" charset="0"/>
              </a:rPr>
              <a:t>She has since acted as Artist-in-Residence at </a:t>
            </a:r>
            <a:r>
              <a:rPr lang="en-US" sz="1600" dirty="0" err="1" smtClean="0">
                <a:solidFill>
                  <a:srgbClr val="FF33CC"/>
                </a:solidFill>
                <a:latin typeface="Comic Sans MS" pitchFamily="66" charset="0"/>
              </a:rPr>
              <a:t>Soho</a:t>
            </a:r>
            <a:r>
              <a:rPr lang="en-US" sz="1600" dirty="0" smtClean="0">
                <a:solidFill>
                  <a:srgbClr val="FF33CC"/>
                </a:solidFill>
                <a:latin typeface="Comic Sans MS" pitchFamily="66" charset="0"/>
              </a:rPr>
              <a:t> House for Coachella 2015, graced the walls of Tokyo public plazas, created bespoke portraits for Tory Burch, adorned the interior of </a:t>
            </a:r>
            <a:r>
              <a:rPr lang="en-US" sz="1600" dirty="0" err="1" smtClean="0">
                <a:solidFill>
                  <a:srgbClr val="FF33CC"/>
                </a:solidFill>
                <a:latin typeface="Comic Sans MS" pitchFamily="66" charset="0"/>
              </a:rPr>
              <a:t>Cosabella’s</a:t>
            </a:r>
            <a:r>
              <a:rPr lang="en-US" sz="1600" dirty="0" smtClean="0">
                <a:solidFill>
                  <a:srgbClr val="FF33CC"/>
                </a:solidFill>
                <a:latin typeface="Comic Sans MS" pitchFamily="66" charset="0"/>
              </a:rPr>
              <a:t> NYC store, landed features in Town &amp; Country and landed features in numerous international publications.</a:t>
            </a:r>
            <a:endParaRPr lang="es-ES" sz="1600" dirty="0">
              <a:solidFill>
                <a:srgbClr val="FF33CC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5000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G_75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is+chi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9bc40f6cfece4839afdf69388a514a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0"/>
            <a:ext cx="5616624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roc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28242" y="0"/>
            <a:ext cx="4287515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lower_dress_fashion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_dress_fashio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03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G_50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uberrygir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9569" y="0"/>
            <a:ext cx="5720743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ooMooiXWoolly_1_April20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e441ce86dff84d0f9822a52ff1206b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JK_Final_v1_w+signatu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0"/>
            <a:ext cx="5580112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929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7.97x214.97MooMooiXLibelle_Tree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0"/>
            <a:ext cx="4896544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+Gardenia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0"/>
            <a:ext cx="5700464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d85bb52ac83a51583f9ca8543b2caa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0443A1C-2AAD-4FE5-8DBF-5D756553E0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561701f79117fe25966fffc2e82be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d67ff214a31d0e09442d75b9fc340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85950" y="0"/>
            <a:ext cx="53721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_dress_fashion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ec5127487fd378105111d49fa6d1f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9d11c6ca81b36065e2f2cd7dbaed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0"/>
            <a:ext cx="5616624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_dress_fashion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_dress_fashion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70031F9-90DD-4F60-9BD7-2B558BC5F6A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0"/>
            <a:ext cx="6096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mmutinggir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7840" y="0"/>
            <a:ext cx="584448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ohoHouse_Coachella2015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0336" y="0"/>
            <a:ext cx="6096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_dress_fashion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b5f39dfd1925df83c92566bc54136b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0"/>
            <a:ext cx="5616624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ne_Blue_Revised_sq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79848" y="0"/>
            <a:ext cx="5628456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eredith-Wing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6183" y="0"/>
            <a:ext cx="5831633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eredith-Wing2-750x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0162" y="0"/>
            <a:ext cx="7003676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inkbea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0336" y="0"/>
            <a:ext cx="6096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scarg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redith-Wing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eredith-Wing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lower_dress_fashio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723692" y="5499556"/>
            <a:ext cx="420308" cy="21544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" b="1" cap="none" spc="0" dirty="0" smtClean="0">
                <a:ln w="1905"/>
                <a:solidFill>
                  <a:srgbClr val="FF33CC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Handwriting" pitchFamily="66" charset="0"/>
              </a:rPr>
              <a:t>END</a:t>
            </a:r>
            <a:endParaRPr lang="es-ES" sz="800" b="1" cap="none" spc="0" dirty="0">
              <a:ln w="1905"/>
              <a:solidFill>
                <a:srgbClr val="FF33CC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Handwriting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5499556"/>
            <a:ext cx="1053495" cy="21544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" b="1" cap="none" spc="0" dirty="0" smtClean="0">
                <a:ln w="1905"/>
                <a:solidFill>
                  <a:srgbClr val="FF33CC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Handwriting" pitchFamily="66" charset="0"/>
              </a:rPr>
              <a:t>18-ABRIL-2017</a:t>
            </a:r>
            <a:endParaRPr lang="es-ES" sz="800" b="1" cap="none" spc="0" dirty="0">
              <a:ln w="1905"/>
              <a:solidFill>
                <a:srgbClr val="FF33CC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126000">
    <p:randomBar dir="vert"/>
  </p:transition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15</TotalTime>
  <Words>100</Words>
  <Application>Microsoft Office PowerPoint</Application>
  <PresentationFormat>Presentación en pantalla (16:10)</PresentationFormat>
  <Paragraphs>5</Paragraphs>
  <Slides>40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40</vt:i4>
      </vt:variant>
    </vt:vector>
  </HeadingPairs>
  <TitlesOfParts>
    <vt:vector size="41" baseType="lpstr">
      <vt:lpstr>Presentación1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magda</dc:creator>
  <cp:lastModifiedBy>magda</cp:lastModifiedBy>
  <cp:revision>1</cp:revision>
  <dcterms:created xsi:type="dcterms:W3CDTF">2017-04-18T13:52:44Z</dcterms:created>
  <dcterms:modified xsi:type="dcterms:W3CDTF">2017-04-18T14:08:40Z</dcterms:modified>
</cp:coreProperties>
</file>