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+eqb7pkdqwaX3Oq8jd3jQ==" hashData="uYymPRMrZn1mm4d6q4hh0gr6NnmnEpyR/ZcStfQCvg4sN1tp+dKOCzIdzvXlFtfPlxblfbu1nofvpxxMHUQ7M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5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52BCA-D612-48ED-8EB3-136F4A0AEF0B}" type="datetimeFigureOut">
              <a:rPr lang="fr-FR" smtClean="0"/>
              <a:t>27/02/2017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E53DD-4B2E-4FFB-89E2-7D1730CF50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84070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52BCA-D612-48ED-8EB3-136F4A0AEF0B}" type="datetimeFigureOut">
              <a:rPr lang="fr-FR" smtClean="0"/>
              <a:t>27/02/2017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E53DD-4B2E-4FFB-89E2-7D1730CF50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1448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52BCA-D612-48ED-8EB3-136F4A0AEF0B}" type="datetimeFigureOut">
              <a:rPr lang="fr-FR" smtClean="0"/>
              <a:t>27/02/2017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E53DD-4B2E-4FFB-89E2-7D1730CF50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848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52BCA-D612-48ED-8EB3-136F4A0AEF0B}" type="datetimeFigureOut">
              <a:rPr lang="fr-FR" smtClean="0"/>
              <a:t>27/02/2017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E53DD-4B2E-4FFB-89E2-7D1730CF50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5330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52BCA-D612-48ED-8EB3-136F4A0AEF0B}" type="datetimeFigureOut">
              <a:rPr lang="fr-FR" smtClean="0"/>
              <a:t>27/02/2017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E53DD-4B2E-4FFB-89E2-7D1730CF50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26373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52BCA-D612-48ED-8EB3-136F4A0AEF0B}" type="datetimeFigureOut">
              <a:rPr lang="fr-FR" smtClean="0"/>
              <a:t>27/02/2017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E53DD-4B2E-4FFB-89E2-7D1730CF50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73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52BCA-D612-48ED-8EB3-136F4A0AEF0B}" type="datetimeFigureOut">
              <a:rPr lang="fr-FR" smtClean="0"/>
              <a:t>27/02/2017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E53DD-4B2E-4FFB-89E2-7D1730CF50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9451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52BCA-D612-48ED-8EB3-136F4A0AEF0B}" type="datetimeFigureOut">
              <a:rPr lang="fr-FR" smtClean="0"/>
              <a:t>27/02/2017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E53DD-4B2E-4FFB-89E2-7D1730CF50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732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52BCA-D612-48ED-8EB3-136F4A0AEF0B}" type="datetimeFigureOut">
              <a:rPr lang="fr-FR" smtClean="0"/>
              <a:t>27/02/2017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E53DD-4B2E-4FFB-89E2-7D1730CF50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2315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52BCA-D612-48ED-8EB3-136F4A0AEF0B}" type="datetimeFigureOut">
              <a:rPr lang="fr-FR" smtClean="0"/>
              <a:t>27/02/2017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E53DD-4B2E-4FFB-89E2-7D1730CF50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3775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52BCA-D612-48ED-8EB3-136F4A0AEF0B}" type="datetimeFigureOut">
              <a:rPr lang="fr-FR" smtClean="0"/>
              <a:t>27/02/2017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E53DD-4B2E-4FFB-89E2-7D1730CF50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80354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1218804">
              <a:defRPr/>
            </a:pPr>
            <a:fld id="{1C767BBC-034C-4DAC-89F1-670E93CC09B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218804">
                <a:defRPr/>
              </a:pPr>
              <a:t>27/02/2017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1218804"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1218804" fontAlgn="base">
              <a:spcBef>
                <a:spcPct val="0"/>
              </a:spcBef>
              <a:spcAft>
                <a:spcPct val="0"/>
              </a:spcAft>
              <a:defRPr/>
            </a:pPr>
            <a:fld id="{7E12D5BA-19A5-4DAE-9CE5-C46E2E19561F}" type="slidenum">
              <a:rPr lang="fr-FR" altLang="fr-FR" smtClean="0">
                <a:cs typeface="Arial" panose="020B0604020202020204" pitchFamily="34" charset="0"/>
              </a:rPr>
              <a:pPr defTabSz="1218804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 altLang="fr-FR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54670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652BCA-D612-48ED-8EB3-136F4A0AEF0B}" type="datetimeFigureOut">
              <a:rPr lang="fr-FR" smtClean="0"/>
              <a:t>27/02/2017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1E53DD-4B2E-4FFB-89E2-7D1730CF50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3086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5082"/>
            <a:ext cx="10972800" cy="1142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599707"/>
            <a:ext cx="10972800" cy="4526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504"/>
            <a:ext cx="2844800" cy="3639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599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A4148BE-12BB-4601-A0FF-9DE6C20D5973}" type="datetimeFigureOut">
              <a:rPr lang="fr-FR"/>
              <a:pPr>
                <a:defRPr/>
              </a:pPr>
              <a:t>27/02/2017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504"/>
            <a:ext cx="3860800" cy="3639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599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504"/>
            <a:ext cx="2844800" cy="363954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599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AE4D3776-F19D-4D82-9006-7A1A5B500A51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60860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5865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865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865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865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865">
          <a:solidFill>
            <a:schemeClr val="tx1"/>
          </a:solidFill>
          <a:latin typeface="Calibri" pitchFamily="34" charset="0"/>
        </a:defRPr>
      </a:lvl5pPr>
      <a:lvl6pPr marL="609402" algn="ctr" rtl="0" fontAlgn="base">
        <a:spcBef>
          <a:spcPct val="0"/>
        </a:spcBef>
        <a:spcAft>
          <a:spcPct val="0"/>
        </a:spcAft>
        <a:defRPr sz="5865">
          <a:solidFill>
            <a:schemeClr val="tx1"/>
          </a:solidFill>
          <a:latin typeface="Calibri" pitchFamily="34" charset="0"/>
        </a:defRPr>
      </a:lvl6pPr>
      <a:lvl7pPr marL="1218804" algn="ctr" rtl="0" fontAlgn="base">
        <a:spcBef>
          <a:spcPct val="0"/>
        </a:spcBef>
        <a:spcAft>
          <a:spcPct val="0"/>
        </a:spcAft>
        <a:defRPr sz="5865">
          <a:solidFill>
            <a:schemeClr val="tx1"/>
          </a:solidFill>
          <a:latin typeface="Calibri" pitchFamily="34" charset="0"/>
        </a:defRPr>
      </a:lvl7pPr>
      <a:lvl8pPr marL="1828206" algn="ctr" rtl="0" fontAlgn="base">
        <a:spcBef>
          <a:spcPct val="0"/>
        </a:spcBef>
        <a:spcAft>
          <a:spcPct val="0"/>
        </a:spcAft>
        <a:defRPr sz="5865">
          <a:solidFill>
            <a:schemeClr val="tx1"/>
          </a:solidFill>
          <a:latin typeface="Calibri" pitchFamily="34" charset="0"/>
        </a:defRPr>
      </a:lvl8pPr>
      <a:lvl9pPr marL="2437608" algn="ctr" rtl="0" fontAlgn="base">
        <a:spcBef>
          <a:spcPct val="0"/>
        </a:spcBef>
        <a:spcAft>
          <a:spcPct val="0"/>
        </a:spcAft>
        <a:defRPr sz="5865">
          <a:solidFill>
            <a:schemeClr val="tx1"/>
          </a:solidFill>
          <a:latin typeface="Calibri" pitchFamily="34" charset="0"/>
        </a:defRPr>
      </a:lvl9pPr>
    </p:titleStyle>
    <p:bodyStyle>
      <a:lvl1pPr marL="457051" indent="-457051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4265" kern="1200">
          <a:solidFill>
            <a:schemeClr val="tx1"/>
          </a:solidFill>
          <a:latin typeface="+mn-lt"/>
          <a:ea typeface="+mn-ea"/>
          <a:cs typeface="+mn-cs"/>
        </a:defRPr>
      </a:lvl1pPr>
      <a:lvl2pPr marL="990278" indent="-380876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732" kern="1200">
          <a:solidFill>
            <a:schemeClr val="tx1"/>
          </a:solidFill>
          <a:latin typeface="+mn-lt"/>
          <a:ea typeface="+mn-ea"/>
          <a:cs typeface="+mn-cs"/>
        </a:defRPr>
      </a:lvl2pPr>
      <a:lvl3pPr marL="1523505" indent="-304701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199" kern="1200">
          <a:solidFill>
            <a:schemeClr val="tx1"/>
          </a:solidFill>
          <a:latin typeface="+mn-lt"/>
          <a:ea typeface="+mn-ea"/>
          <a:cs typeface="+mn-cs"/>
        </a:defRPr>
      </a:lvl3pPr>
      <a:lvl4pPr marL="2132907" indent="-304701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666" kern="1200">
          <a:solidFill>
            <a:schemeClr val="tx1"/>
          </a:solidFill>
          <a:latin typeface="+mn-lt"/>
          <a:ea typeface="+mn-ea"/>
          <a:cs typeface="+mn-cs"/>
        </a:defRPr>
      </a:lvl4pPr>
      <a:lvl5pPr marL="2742308" indent="-304701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666" kern="1200">
          <a:solidFill>
            <a:schemeClr val="tx1"/>
          </a:solidFill>
          <a:latin typeface="+mn-lt"/>
          <a:ea typeface="+mn-ea"/>
          <a:cs typeface="+mn-cs"/>
        </a:defRPr>
      </a:lvl5pPr>
      <a:lvl6pPr marL="3351710" indent="-304701" algn="l" defTabSz="1218804" rtl="0" eaLnBrk="1" latinLnBrk="0" hangingPunct="1">
        <a:spcBef>
          <a:spcPct val="20000"/>
        </a:spcBef>
        <a:buFont typeface="Arial" pitchFamily="34" charset="0"/>
        <a:buChar char="•"/>
        <a:defRPr sz="2666" kern="1200">
          <a:solidFill>
            <a:schemeClr val="tx1"/>
          </a:solidFill>
          <a:latin typeface="+mn-lt"/>
          <a:ea typeface="+mn-ea"/>
          <a:cs typeface="+mn-cs"/>
        </a:defRPr>
      </a:lvl6pPr>
      <a:lvl7pPr marL="3961112" indent="-304701" algn="l" defTabSz="1218804" rtl="0" eaLnBrk="1" latinLnBrk="0" hangingPunct="1">
        <a:spcBef>
          <a:spcPct val="20000"/>
        </a:spcBef>
        <a:buFont typeface="Arial" pitchFamily="34" charset="0"/>
        <a:buChar char="•"/>
        <a:defRPr sz="2666" kern="1200">
          <a:solidFill>
            <a:schemeClr val="tx1"/>
          </a:solidFill>
          <a:latin typeface="+mn-lt"/>
          <a:ea typeface="+mn-ea"/>
          <a:cs typeface="+mn-cs"/>
        </a:defRPr>
      </a:lvl7pPr>
      <a:lvl8pPr marL="4570514" indent="-304701" algn="l" defTabSz="1218804" rtl="0" eaLnBrk="1" latinLnBrk="0" hangingPunct="1">
        <a:spcBef>
          <a:spcPct val="20000"/>
        </a:spcBef>
        <a:buFont typeface="Arial" pitchFamily="34" charset="0"/>
        <a:buChar char="•"/>
        <a:defRPr sz="2666" kern="1200">
          <a:solidFill>
            <a:schemeClr val="tx1"/>
          </a:solidFill>
          <a:latin typeface="+mn-lt"/>
          <a:ea typeface="+mn-ea"/>
          <a:cs typeface="+mn-cs"/>
        </a:defRPr>
      </a:lvl8pPr>
      <a:lvl9pPr marL="5179916" indent="-304701" algn="l" defTabSz="1218804" rtl="0" eaLnBrk="1" latinLnBrk="0" hangingPunct="1">
        <a:spcBef>
          <a:spcPct val="20000"/>
        </a:spcBef>
        <a:buFont typeface="Arial" pitchFamily="34" charset="0"/>
        <a:buChar char="•"/>
        <a:defRPr sz="266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8804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1pPr>
      <a:lvl2pPr marL="609402" algn="l" defTabSz="1218804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2pPr>
      <a:lvl3pPr marL="1218804" algn="l" defTabSz="1218804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3pPr>
      <a:lvl4pPr marL="1828206" algn="l" defTabSz="1218804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4pPr>
      <a:lvl5pPr marL="2437608" algn="l" defTabSz="1218804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5pPr>
      <a:lvl6pPr marL="3047009" algn="l" defTabSz="1218804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6pPr>
      <a:lvl7pPr marL="3656411" algn="l" defTabSz="1218804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7pPr>
      <a:lvl8pPr marL="4265813" algn="l" defTabSz="1218804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8pPr>
      <a:lvl9pPr marL="4875215" algn="l" defTabSz="1218804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7.png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880" y="-5080"/>
            <a:ext cx="10294620" cy="686308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 rot="21280316">
            <a:off x="1264921" y="1600200"/>
            <a:ext cx="573023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fr-FR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Clichés glacés</a:t>
            </a:r>
            <a:endParaRPr lang="fr-FR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798320" y="6080760"/>
            <a:ext cx="3794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Proposés par Jackdidier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Brian Crain - A Love Stor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4645147" y="3597957"/>
            <a:ext cx="2763927" cy="235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352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  <p:sndAc>
          <p:stSnd>
            <p:snd r:embed="rId4" name="Brian Crain - A Love Story.wav"/>
          </p:stSnd>
        </p:sndAc>
      </p:transition>
    </mc:Choice>
    <mc:Fallback xmlns="">
      <p:transition spd="slow" advClick="0" advTm="5000">
        <p:split orient="vert"/>
        <p:sndAc>
          <p:stSnd>
            <p:snd r:embed="rId7" name="Brian Crain - A Love Stor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434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185737"/>
            <a:ext cx="8382000" cy="6486525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28600" y="4700588"/>
            <a:ext cx="13287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Bulles congelées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1092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285750"/>
            <a:ext cx="8382000" cy="6286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314325" y="5029200"/>
            <a:ext cx="13430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Bourgeons gelés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3363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randomBar dir="vert"/>
      </p:transition>
    </mc:Choice>
    <mc:Fallback xmlns="">
      <p:transition spd="slow" advClick="0" advTm="5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9000">
              <a:schemeClr val="accent6">
                <a:lumMod val="75000"/>
              </a:schemeClr>
            </a:gs>
            <a:gs pos="85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2319" y="189564"/>
            <a:ext cx="5788325" cy="648555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158239" y="5303520"/>
            <a:ext cx="2164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Phare sur le lac Michigan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5837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wheel spokes="1"/>
      </p:transition>
    </mc:Choice>
    <mc:Fallback xmlns="">
      <p:transition spd="slow" advClick="0" advTm="5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633412"/>
            <a:ext cx="8382000" cy="5591175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433387" y="5068253"/>
            <a:ext cx="14716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Fleurs de givre Océan Arctique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8759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614362"/>
            <a:ext cx="8382000" cy="5629275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328613" y="5129213"/>
            <a:ext cx="1371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Arbre en glace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9205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695325"/>
            <a:ext cx="8382000" cy="5467350"/>
          </a:xfrm>
          <a:prstGeom prst="rect">
            <a:avLst/>
          </a:prstGeom>
          <a:ln>
            <a:solidFill>
              <a:srgbClr val="FFC0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43840" y="5135880"/>
            <a:ext cx="15544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Herbe glacée</a:t>
            </a:r>
            <a:endParaRPr lang="fr-FR" sz="2000" i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8726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5960" y="179070"/>
            <a:ext cx="8382000" cy="62865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00025" y="4743450"/>
            <a:ext cx="176593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Après la pluie verglaçante (Chine)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83601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 advClick="0" advTm="5000">
        <p15:prstTrans prst="peelOff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285750"/>
            <a:ext cx="8382000" cy="628650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442912" y="5643563"/>
            <a:ext cx="13554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Pins glacés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3004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347662"/>
            <a:ext cx="8382000" cy="61626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328613" y="4986338"/>
            <a:ext cx="13144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Lac Baïkal à l’aube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5516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7000">
              <a:srgbClr val="C00000"/>
            </a:gs>
            <a:gs pos="87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130000" r="50000" b="-3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5928" y="404812"/>
            <a:ext cx="3237379" cy="57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950720" y="6164811"/>
            <a:ext cx="24069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Givre sur clôture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599" y="404812"/>
            <a:ext cx="4841262" cy="57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5" name="ZoneTexte 4"/>
          <p:cNvSpPr txBox="1"/>
          <p:nvPr/>
        </p:nvSpPr>
        <p:spPr>
          <a:xfrm>
            <a:off x="6736080" y="6164811"/>
            <a:ext cx="31546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Fruits des bois congelés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4306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14:doors dir="ver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623887"/>
            <a:ext cx="8382000" cy="5610225"/>
          </a:xfrm>
          <a:prstGeom prst="rect">
            <a:avLst/>
          </a:prstGeom>
          <a:ln>
            <a:solidFill>
              <a:srgbClr val="FFC0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414338" y="5229225"/>
            <a:ext cx="13839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Fleur après verglas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9531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440" y="633412"/>
            <a:ext cx="8382000" cy="5591175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396239" y="4465320"/>
            <a:ext cx="1246823" cy="100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Glace sur fleurs de pommier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8463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783" y="436279"/>
            <a:ext cx="8886825" cy="597263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320039" y="4739640"/>
            <a:ext cx="1323023" cy="725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Buisson givré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4138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920" y="647700"/>
            <a:ext cx="8382000" cy="55626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14325" y="5357813"/>
            <a:ext cx="13573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Fleurs de givre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4788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14:honeycomb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528637"/>
            <a:ext cx="8382000" cy="5800725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314325" y="5372100"/>
            <a:ext cx="1257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Lac glacé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5181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14:prism isContent="1" isInverted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482" y="217727"/>
            <a:ext cx="7201293" cy="6440247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428625" y="5229225"/>
            <a:ext cx="22431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Neige sur toboggan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3356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shred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83820"/>
            <a:ext cx="8930640" cy="669798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0038" y="5157788"/>
            <a:ext cx="13306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Après la pluie gelée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639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arp dir="in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029" y="121920"/>
            <a:ext cx="8918691" cy="661807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300038" y="5243513"/>
            <a:ext cx="10715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Dentelle de givre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8270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 advClick="0" advTm="5000">
        <p15:prstTrans prst="drap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7000">
              <a:srgbClr val="C00000"/>
            </a:gs>
            <a:gs pos="87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130000" r="50000" b="-3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874" y="224034"/>
            <a:ext cx="4798763" cy="6391079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432561" y="5013960"/>
            <a:ext cx="15020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Étang gelé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07903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 advClick="0" advTm="5000">
        <p15:prstTrans prst="win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338137"/>
            <a:ext cx="8382000" cy="618172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385763" y="5543550"/>
            <a:ext cx="10858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Rouleau de neige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78005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crush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7000">
              <a:schemeClr val="accent6">
                <a:lumMod val="75000"/>
              </a:schemeClr>
            </a:gs>
            <a:gs pos="87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130000" r="50000" b="-3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6660" y="192938"/>
            <a:ext cx="4267200" cy="6384637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975360" y="5379720"/>
            <a:ext cx="21640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Fleurs de glace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7520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14:glitter pattern="hexagon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42" b="12977"/>
          <a:stretch/>
        </p:blipFill>
        <p:spPr>
          <a:xfrm>
            <a:off x="3413761" y="133435"/>
            <a:ext cx="5955904" cy="658169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9729788" y="5943600"/>
            <a:ext cx="2043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Clic pour terminer/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642938" y="6129338"/>
            <a:ext cx="18430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         FIN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2142418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338" y="607296"/>
            <a:ext cx="8047199" cy="5651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2100453" y="3570276"/>
            <a:ext cx="7695194" cy="307777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>
            <a:spAutoFit/>
          </a:bodyPr>
          <a:lstStyle/>
          <a:p>
            <a:pPr algn="ctr" defTabSz="1218804">
              <a:defRPr/>
            </a:pPr>
            <a:r>
              <a:rPr lang="fr-FR" sz="1400" spc="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en cliquant ici</a:t>
            </a:r>
            <a:endParaRPr lang="fr-FR" sz="1400" spc="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-190081" y="2636913"/>
            <a:ext cx="12188238" cy="66665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1218804">
              <a:defRPr/>
            </a:pPr>
            <a:r>
              <a:rPr lang="fr-FR" sz="3732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  <a:cs typeface="Arial" panose="020B0604020202020204" pitchFamily="34" charset="0"/>
                <a:hlinkClick r:id="rId4"/>
              </a:rPr>
              <a:t>pps-images-photos.com</a:t>
            </a:r>
            <a:endParaRPr lang="fr-FR" sz="3732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83201" y="2151516"/>
            <a:ext cx="2366352" cy="50257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 defTabSz="1218804">
              <a:defRPr/>
            </a:pPr>
            <a:r>
              <a:rPr lang="fr-FR" sz="2666" b="1" dirty="0">
                <a:ln w="50800"/>
                <a:solidFill>
                  <a:prstClr val="white">
                    <a:shade val="50000"/>
                  </a:prstClr>
                </a:solidFill>
                <a:latin typeface="AR DARLING" panose="02000000000000000000" pitchFamily="2" charset="0"/>
                <a:cs typeface="Arial" panose="020B0604020202020204" pitchFamily="34" charset="0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638658">
            <a:off x="3174844" y="680803"/>
            <a:ext cx="5546411" cy="5685896"/>
          </a:xfrm>
          <a:prstGeom prst="rect">
            <a:avLst/>
          </a:prstGeom>
          <a:noFill/>
        </p:spPr>
        <p:txBody>
          <a:bodyPr spcFirstLastPara="1" wrap="none">
            <a:prstTxWarp prst="textCircle">
              <a:avLst/>
            </a:prstTxWarp>
            <a:spAutoFit/>
          </a:bodyPr>
          <a:lstStyle/>
          <a:p>
            <a:pPr algn="ctr" defTabSz="1218804">
              <a:defRPr/>
            </a:pPr>
            <a:r>
              <a:rPr lang="fr-FR" sz="2399" b="1" spc="360" dirty="0">
                <a:ln w="1905"/>
                <a:solidFill>
                  <a:srgbClr val="FF99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/>
                <a:cs typeface="Arial" panose="020B0604020202020204" pitchFamily="34" charset="0"/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444" y="560744"/>
            <a:ext cx="317402" cy="36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02973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114</Words>
  <Application>Microsoft Office PowerPoint</Application>
  <PresentationFormat>Grand écran</PresentationFormat>
  <Paragraphs>30</Paragraphs>
  <Slides>24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24</vt:i4>
      </vt:variant>
    </vt:vector>
  </HeadingPairs>
  <TitlesOfParts>
    <vt:vector size="33" baseType="lpstr">
      <vt:lpstr>Andalus</vt:lpstr>
      <vt:lpstr>AR DARLING</vt:lpstr>
      <vt:lpstr>Arial</vt:lpstr>
      <vt:lpstr>Calibri</vt:lpstr>
      <vt:lpstr>Calibri Light</vt:lpstr>
      <vt:lpstr>Thickhead</vt:lpstr>
      <vt:lpstr>Times New Roman</vt:lpstr>
      <vt:lpstr>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  </cp:lastModifiedBy>
  <cp:revision>16</cp:revision>
  <dcterms:created xsi:type="dcterms:W3CDTF">2017-02-06T18:07:41Z</dcterms:created>
  <dcterms:modified xsi:type="dcterms:W3CDTF">2017-02-27T18:02:07Z</dcterms:modified>
</cp:coreProperties>
</file>