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3"/>
  </p:notesMasterIdLst>
  <p:handoutMasterIdLst>
    <p:handoutMasterId r:id="rId24"/>
  </p:handoutMasterIdLst>
  <p:sldIdLst>
    <p:sldId id="256" r:id="rId2"/>
    <p:sldId id="260" r:id="rId3"/>
    <p:sldId id="267" r:id="rId4"/>
    <p:sldId id="268" r:id="rId5"/>
    <p:sldId id="261" r:id="rId6"/>
    <p:sldId id="269" r:id="rId7"/>
    <p:sldId id="270" r:id="rId8"/>
    <p:sldId id="262" r:id="rId9"/>
    <p:sldId id="271" r:id="rId10"/>
    <p:sldId id="272" r:id="rId11"/>
    <p:sldId id="263" r:id="rId12"/>
    <p:sldId id="273" r:id="rId13"/>
    <p:sldId id="274" r:id="rId14"/>
    <p:sldId id="264" r:id="rId15"/>
    <p:sldId id="275" r:id="rId16"/>
    <p:sldId id="276" r:id="rId17"/>
    <p:sldId id="265" r:id="rId18"/>
    <p:sldId id="277" r:id="rId19"/>
    <p:sldId id="278" r:id="rId20"/>
    <p:sldId id="257" r:id="rId21"/>
    <p:sldId id="258" r:id="rId2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B5C2D"/>
    <a:srgbClr val="FFCF9F"/>
    <a:srgbClr val="FFEEDD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CD3B2C4-2E44-4068-A699-91EE1216CF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7055CC84-D564-463F-A003-4096677EC78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C46EBA-8B65-4F05-AFD7-CAE7A57BD6DC}" type="slidenum">
              <a:rPr lang="fr-FR" smtClean="0">
                <a:cs typeface="Arial" charset="0"/>
              </a:rPr>
              <a:pPr/>
              <a:t>1</a:t>
            </a:fld>
            <a:endParaRPr lang="fr-FR" smtClean="0">
              <a:cs typeface="Arial" charset="0"/>
            </a:endParaRPr>
          </a:p>
        </p:txBody>
      </p:sp>
      <p:sp>
        <p:nvSpPr>
          <p:cNvPr id="1638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7BE9A8-1129-4DFB-A773-CB494DEB5E37}" type="slidenum">
              <a:rPr lang="fr-FR" smtClean="0">
                <a:cs typeface="Arial" charset="0"/>
              </a:rPr>
              <a:pPr/>
              <a:t>20</a:t>
            </a:fld>
            <a:endParaRPr lang="fr-FR" smtClean="0">
              <a:cs typeface="Arial" charset="0"/>
            </a:endParaRPr>
          </a:p>
        </p:txBody>
      </p:sp>
      <p:sp>
        <p:nvSpPr>
          <p:cNvPr id="3686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1CF2A9-2E97-48B1-93D6-7088AA44847F}" type="slidenum">
              <a:rPr lang="fr-FR" smtClean="0">
                <a:cs typeface="Arial" charset="0"/>
              </a:rPr>
              <a:pPr/>
              <a:t>21</a:t>
            </a:fld>
            <a:endParaRPr lang="fr-FR" smtClean="0">
              <a:cs typeface="Arial" charset="0"/>
            </a:endParaRPr>
          </a:p>
        </p:txBody>
      </p:sp>
      <p:sp>
        <p:nvSpPr>
          <p:cNvPr id="3891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0224AE-791A-426F-BF35-01ED5565A7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127CA-8117-430F-8B99-3CB499B313C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8F1AD2-2C29-4722-AE1A-B5B2A5B06F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19851-3F53-422B-9A28-6E9420C9520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2CD4-864D-4FA7-8B97-9AA7F50FEF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26901-40D6-4311-B408-D23AF20BE48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7BA57-E74C-4DF3-A042-82430CEE0F2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465A61-533D-4AF4-A75A-2AD618C7E8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BE299-E340-4822-A226-EF1B07B9EB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275E5C-DC4A-405F-B4A7-C3E4D00F06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9172E-9BC8-456E-BE68-BDEA30EF650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3366"/>
                  </a:outerShdw>
                </a:effectLst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3366"/>
                  </a:outerShdw>
                </a:effectLst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3366"/>
                  </a:outerShdw>
                </a:effectLst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A644211D-7CA7-44A0-9A4B-D69CA4DE2A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ransition spd="med" advClick="0" advTm="7000"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3366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3366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3366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3366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3366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3366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3366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3366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3366"/>
            </a:outerShdw>
          </a:effectLst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jpe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ACF41F-0298-40A3-9FFC-89F933597EA3}" type="slidenum">
              <a:rPr lang="fr-FR"/>
              <a:pPr>
                <a:defRPr/>
              </a:pPr>
              <a:t>1</a:t>
            </a:fld>
            <a:endParaRPr lang="fr-FR"/>
          </a:p>
        </p:txBody>
      </p:sp>
      <p:sp>
        <p:nvSpPr>
          <p:cNvPr id="2052" name="AutoShape 4" descr="free-wallpaper-15"/>
          <p:cNvSpPr>
            <a:spLocks noChangeArrowheads="1"/>
          </p:cNvSpPr>
          <p:nvPr/>
        </p:nvSpPr>
        <p:spPr bwMode="auto">
          <a:xfrm>
            <a:off x="2051050" y="1341438"/>
            <a:ext cx="4968875" cy="3556000"/>
          </a:xfrm>
          <a:prstGeom prst="octagon">
            <a:avLst>
              <a:gd name="adj" fmla="val 29287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38100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5363" name="Picture 7" descr="1-Lilette 20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23213" y="4365625"/>
            <a:ext cx="1220787" cy="199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8" descr="calim a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4150" y="6165850"/>
            <a:ext cx="4027488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9" descr="calim 2a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24750" y="6162675"/>
            <a:ext cx="14287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1" name="02 - Le Petit Cheval.wav"/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468313" y="58054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 descr="gggg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1188" y="144463"/>
            <a:ext cx="8180387" cy="2060575"/>
          </a:xfrm>
          <a:prstGeom prst="rect">
            <a:avLst/>
          </a:prstGeom>
          <a:noFill/>
          <a:effectLst>
            <a:outerShdw dist="45791" dir="2021404" algn="ctr" rotWithShape="0">
              <a:srgbClr val="FFEEDD"/>
            </a:outerShdw>
          </a:effectLst>
        </p:spPr>
      </p:pic>
      <p:pic>
        <p:nvPicPr>
          <p:cNvPr id="2061" name="Picture 13" descr="ccccc"/>
          <p:cNvPicPr>
            <a:picLocks noChangeAspect="1" noChangeArrowheads="1"/>
          </p:cNvPicPr>
          <p:nvPr/>
        </p:nvPicPr>
        <p:blipFill>
          <a:blip r:embed="rId10">
            <a:lum bright="6000"/>
          </a:blip>
          <a:srcRect/>
          <a:stretch>
            <a:fillRect/>
          </a:stretch>
        </p:blipFill>
        <p:spPr bwMode="auto">
          <a:xfrm>
            <a:off x="611188" y="3644900"/>
            <a:ext cx="7273925" cy="2106613"/>
          </a:xfrm>
          <a:prstGeom prst="rect">
            <a:avLst/>
          </a:prstGeom>
          <a:noFill/>
          <a:effectLst>
            <a:outerShdw dist="56796" dir="1593903" algn="ctr" rotWithShape="0">
              <a:srgbClr val="FFEEDD"/>
            </a:outerShdw>
          </a:effectLst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600" decel="100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600" decel="100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" fill="hold"/>
                                        <p:tgtEl>
                                          <p:spTgt spid="20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0" showWhenStopped="0">
                <p:cTn id="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"/>
                </p:tgtEl>
              </p:cMediaNode>
            </p:audio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DDC908-DEC8-463A-8971-EA5A480430D6}" type="slidenum">
              <a:rPr lang="fr-FR"/>
              <a:pPr>
                <a:defRPr/>
              </a:pPr>
              <a:t>2</a:t>
            </a:fld>
            <a:endParaRPr lang="fr-FR"/>
          </a:p>
        </p:txBody>
      </p:sp>
      <p:sp>
        <p:nvSpPr>
          <p:cNvPr id="17410" name="Rectangle 3"/>
          <p:cNvSpPr>
            <a:spLocks noChangeArrowheads="1"/>
          </p:cNvSpPr>
          <p:nvPr/>
        </p:nvSpPr>
        <p:spPr bwMode="auto">
          <a:xfrm>
            <a:off x="2395538" y="5883275"/>
            <a:ext cx="4337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Le petit cheval dans le mauvais temps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Qu'il avait donc du courage !</a:t>
            </a:r>
          </a:p>
        </p:txBody>
      </p:sp>
      <p:sp>
        <p:nvSpPr>
          <p:cNvPr id="17411" name="Rectangle 6" descr="free-wallpaper-1CARIEHKM"/>
          <p:cNvSpPr>
            <a:spLocks noChangeArrowheads="1"/>
          </p:cNvSpPr>
          <p:nvPr/>
        </p:nvSpPr>
        <p:spPr bwMode="auto">
          <a:xfrm>
            <a:off x="539750" y="260350"/>
            <a:ext cx="7800975" cy="54721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9" name="Rectangle 7" descr="free-wallpaper-14v"/>
          <p:cNvSpPr>
            <a:spLocks noChangeArrowheads="1"/>
          </p:cNvSpPr>
          <p:nvPr/>
        </p:nvSpPr>
        <p:spPr bwMode="auto">
          <a:xfrm>
            <a:off x="539750" y="260350"/>
            <a:ext cx="7800975" cy="54721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advClick="0" advTm="5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nimBg="1"/>
      <p:bldP spid="13319" grpId="1" animBg="1"/>
      <p:bldP spid="13319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3560D4-CBD7-4FC3-97BA-3CD0428CEBBB}" type="slidenum">
              <a:rPr lang="fr-FR"/>
              <a:pPr>
                <a:defRPr/>
              </a:pPr>
              <a:t>3</a:t>
            </a:fld>
            <a:endParaRPr lang="fr-FR"/>
          </a:p>
        </p:txBody>
      </p:sp>
      <p:sp>
        <p:nvSpPr>
          <p:cNvPr id="18434" name="Rectangle 7" descr="cheval-blanc-20081gggggggggggggg"/>
          <p:cNvSpPr>
            <a:spLocks noChangeArrowheads="1"/>
          </p:cNvSpPr>
          <p:nvPr/>
        </p:nvSpPr>
        <p:spPr bwMode="auto">
          <a:xfrm>
            <a:off x="684213" y="260350"/>
            <a:ext cx="7800975" cy="54721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2919413" y="5956300"/>
            <a:ext cx="3308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C'était un petit cheval blanc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Tous derrière, tous derrière !</a:t>
            </a:r>
          </a:p>
        </p:txBody>
      </p:sp>
      <p:sp>
        <p:nvSpPr>
          <p:cNvPr id="18436" name="Rectangle 4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34" name="Rectangle 6" descr="free-wallpaper-8v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6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E7C87-701B-4AF0-8E9E-DF283F5A4352}" type="slidenum">
              <a:rPr lang="fr-FR"/>
              <a:pPr>
                <a:defRPr/>
              </a:pPr>
              <a:t>4</a:t>
            </a:fld>
            <a:endParaRPr lang="fr-FR"/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2959100" y="5956300"/>
            <a:ext cx="3197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C'était un petit cheval blanc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Tous derrière et lui devant</a:t>
            </a:r>
          </a:p>
        </p:txBody>
      </p:sp>
      <p:sp>
        <p:nvSpPr>
          <p:cNvPr id="19459" name="Rectangle 4" descr="Image1jjjkk"/>
          <p:cNvSpPr>
            <a:spLocks noChangeArrowheads="1"/>
          </p:cNvSpPr>
          <p:nvPr/>
        </p:nvSpPr>
        <p:spPr bwMode="auto">
          <a:xfrm>
            <a:off x="684213" y="260350"/>
            <a:ext cx="7775575" cy="54737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3557" name="Rectangle 5" descr="0a926837"/>
          <p:cNvSpPr>
            <a:spLocks noChangeArrowheads="1"/>
          </p:cNvSpPr>
          <p:nvPr/>
        </p:nvSpPr>
        <p:spPr bwMode="auto">
          <a:xfrm>
            <a:off x="684213" y="260350"/>
            <a:ext cx="7775575" cy="54737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9461" name="Rectangle 6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 animBg="1"/>
      <p:bldP spid="2355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6E0B4C-1F67-40ED-8B44-FB539BB9E52A}" type="slidenum">
              <a:rPr lang="fr-FR"/>
              <a:pPr>
                <a:defRPr/>
              </a:pPr>
              <a:t>5</a:t>
            </a:fld>
            <a:endParaRPr lang="fr-FR"/>
          </a:p>
        </p:txBody>
      </p:sp>
      <p:sp>
        <p:nvSpPr>
          <p:cNvPr id="20482" name="Rectangle 3"/>
          <p:cNvSpPr>
            <a:spLocks noChangeArrowheads="1"/>
          </p:cNvSpPr>
          <p:nvPr/>
        </p:nvSpPr>
        <p:spPr bwMode="auto">
          <a:xfrm>
            <a:off x="2725738" y="5681663"/>
            <a:ext cx="37179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/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Il n'y avait jamais de beau temps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Dans ce pauvre paysage</a:t>
            </a:r>
          </a:p>
        </p:txBody>
      </p:sp>
      <p:sp>
        <p:nvSpPr>
          <p:cNvPr id="20483" name="Rectangle 5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84" name="Rectangle 6" descr="Image1iuoo"/>
          <p:cNvSpPr>
            <a:spLocks noChangeArrowheads="1"/>
          </p:cNvSpPr>
          <p:nvPr/>
        </p:nvSpPr>
        <p:spPr bwMode="auto">
          <a:xfrm>
            <a:off x="682625" y="260350"/>
            <a:ext cx="7777163" cy="54737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3" name="Rectangle 7" descr="Image1llllmmm"/>
          <p:cNvSpPr>
            <a:spLocks noChangeArrowheads="1"/>
          </p:cNvSpPr>
          <p:nvPr/>
        </p:nvSpPr>
        <p:spPr bwMode="auto">
          <a:xfrm>
            <a:off x="684213" y="260350"/>
            <a:ext cx="3816350" cy="54737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6" name="Rectangle 10" descr="Image1olhj"/>
          <p:cNvSpPr>
            <a:spLocks noChangeArrowheads="1"/>
          </p:cNvSpPr>
          <p:nvPr/>
        </p:nvSpPr>
        <p:spPr bwMode="auto">
          <a:xfrm>
            <a:off x="4572000" y="260350"/>
            <a:ext cx="3959225" cy="54737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656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nimBg="1"/>
      <p:bldP spid="14343" grpId="1" animBg="1"/>
      <p:bldP spid="14346" grpId="0" animBg="1"/>
      <p:bldP spid="1434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9208A8-CCD2-40FE-937B-9D6A08B0231E}" type="slidenum">
              <a:rPr lang="fr-FR"/>
              <a:pPr>
                <a:defRPr/>
              </a:pPr>
              <a:t>6</a:t>
            </a:fld>
            <a:endParaRPr lang="fr-FR"/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2747963" y="5956300"/>
            <a:ext cx="3552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Il n'y avait jamais de printemps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Ni derrière, ni derrière !</a:t>
            </a:r>
          </a:p>
        </p:txBody>
      </p:sp>
      <p:sp>
        <p:nvSpPr>
          <p:cNvPr id="21507" name="Rectangle 4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08" name="Rectangle 5" descr="cheval-blanc-2"/>
          <p:cNvSpPr>
            <a:spLocks noChangeArrowheads="1"/>
          </p:cNvSpPr>
          <p:nvPr/>
        </p:nvSpPr>
        <p:spPr bwMode="auto">
          <a:xfrm>
            <a:off x="684213" y="260350"/>
            <a:ext cx="7775575" cy="54737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4582" name="Rectangle 6" descr="cheval-blanc"/>
          <p:cNvSpPr>
            <a:spLocks noChangeArrowheads="1"/>
          </p:cNvSpPr>
          <p:nvPr/>
        </p:nvSpPr>
        <p:spPr bwMode="auto">
          <a:xfrm>
            <a:off x="611188" y="260350"/>
            <a:ext cx="7848600" cy="54737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4583" name="Rectangle 7" descr="cheval-blanc"/>
          <p:cNvSpPr>
            <a:spLocks noChangeArrowheads="1"/>
          </p:cNvSpPr>
          <p:nvPr/>
        </p:nvSpPr>
        <p:spPr bwMode="auto">
          <a:xfrm>
            <a:off x="611188" y="260350"/>
            <a:ext cx="7848600" cy="54737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6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 animBg="1"/>
      <p:bldP spid="2458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6AF5FA-E943-477C-A831-47D2407C0100}" type="slidenum">
              <a:rPr lang="fr-FR"/>
              <a:pPr>
                <a:defRPr/>
              </a:pPr>
              <a:t>7</a:t>
            </a:fld>
            <a:endParaRPr lang="fr-FR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2747963" y="5956300"/>
            <a:ext cx="3552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Il n'y avait jamais de printemps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Ni derrière, ni devant</a:t>
            </a:r>
          </a:p>
        </p:txBody>
      </p:sp>
      <p:sp>
        <p:nvSpPr>
          <p:cNvPr id="22531" name="Rectangle 4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32" name="Rectangle 5" descr="y"/>
          <p:cNvSpPr>
            <a:spLocks noChangeArrowheads="1"/>
          </p:cNvSpPr>
          <p:nvPr/>
        </p:nvSpPr>
        <p:spPr bwMode="auto">
          <a:xfrm>
            <a:off x="684213" y="260350"/>
            <a:ext cx="7777162" cy="54737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5606" name="Rectangle 6" descr="Image1iokllmmpm"/>
          <p:cNvSpPr>
            <a:spLocks noChangeArrowheads="1"/>
          </p:cNvSpPr>
          <p:nvPr/>
        </p:nvSpPr>
        <p:spPr bwMode="auto">
          <a:xfrm>
            <a:off x="684213" y="260350"/>
            <a:ext cx="7777162" cy="54737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5607" name="Rectangle 7" descr="Image1iokllmmpm"/>
          <p:cNvSpPr>
            <a:spLocks noChangeArrowheads="1"/>
          </p:cNvSpPr>
          <p:nvPr/>
        </p:nvSpPr>
        <p:spPr bwMode="auto">
          <a:xfrm>
            <a:off x="684213" y="260350"/>
            <a:ext cx="7777162" cy="54737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64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animBg="1"/>
      <p:bldP spid="2560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08C327-B404-44A5-A838-68E0BE455645}" type="slidenum">
              <a:rPr lang="fr-FR"/>
              <a:pPr>
                <a:defRPr/>
              </a:pPr>
              <a:t>8</a:t>
            </a:fld>
            <a:endParaRPr lang="fr-FR"/>
          </a:p>
        </p:txBody>
      </p:sp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2944813" y="5681663"/>
            <a:ext cx="32829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/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Mais toujours il était content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Menant les gars du village</a:t>
            </a:r>
          </a:p>
        </p:txBody>
      </p:sp>
      <p:sp>
        <p:nvSpPr>
          <p:cNvPr id="23555" name="Rectangle 5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3556" name="Rectangle 6" descr="4d03ecbbbbbbbbbbbbbbb5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67" name="Rectangle 7" descr="elnxrtwmdddddddddddddd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654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/>
      <p:bldP spid="1536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F2906-7459-42AB-B4DF-DFF368EFE811}" type="slidenum">
              <a:rPr lang="fr-FR"/>
              <a:pPr>
                <a:defRPr/>
              </a:pPr>
              <a:t>9</a:t>
            </a:fld>
            <a:endParaRPr lang="fr-FR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2555875" y="5956300"/>
            <a:ext cx="4032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A travers la pluie noire des champs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Tous derrière, tous derrière !</a:t>
            </a:r>
          </a:p>
        </p:txBody>
      </p:sp>
      <p:sp>
        <p:nvSpPr>
          <p:cNvPr id="24579" name="Rectangle 4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4580" name="Rectangle 5" descr="6688-cheval-gamargueeeeeeeeeeee"/>
          <p:cNvSpPr>
            <a:spLocks noChangeArrowheads="1"/>
          </p:cNvSpPr>
          <p:nvPr/>
        </p:nvSpPr>
        <p:spPr bwMode="auto">
          <a:xfrm>
            <a:off x="684213" y="260350"/>
            <a:ext cx="7775575" cy="54737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6630" name="Rectangle 6" descr="6689-cheval-camargaisddddddddddddd"/>
          <p:cNvSpPr>
            <a:spLocks noChangeArrowheads="1"/>
          </p:cNvSpPr>
          <p:nvPr/>
        </p:nvSpPr>
        <p:spPr bwMode="auto">
          <a:xfrm>
            <a:off x="684213" y="260350"/>
            <a:ext cx="7775575" cy="54737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640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 animBg="1"/>
      <p:bldP spid="26630" grpId="1" animBg="1"/>
      <p:bldP spid="26630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827FC0-8AF8-42C2-8236-5548980317E6}" type="slidenum">
              <a:rPr lang="fr-FR"/>
              <a:pPr>
                <a:defRPr/>
              </a:pPr>
              <a:t>10</a:t>
            </a:fld>
            <a:endParaRPr lang="fr-FR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555875" y="5956300"/>
            <a:ext cx="4032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A travers la pluie noire des champs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Tous derrière et lui devant</a:t>
            </a:r>
          </a:p>
        </p:txBody>
      </p:sp>
      <p:sp>
        <p:nvSpPr>
          <p:cNvPr id="25603" name="Rectangle 5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5604" name="Rectangle 6" descr="6683-chevaux-camargueeeeeeeeeeeeeeee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7655" name="Rectangle 7" descr="6687-cheval-camargueeeeeeeeeeeeeee"/>
          <p:cNvSpPr>
            <a:spLocks noChangeArrowheads="1"/>
          </p:cNvSpPr>
          <p:nvPr/>
        </p:nvSpPr>
        <p:spPr bwMode="auto">
          <a:xfrm>
            <a:off x="684213" y="261938"/>
            <a:ext cx="7775575" cy="54721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667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 animBg="1"/>
      <p:bldP spid="2765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C9C00D-BC7C-4442-830B-C7065B008EC3}" type="slidenum">
              <a:rPr lang="fr-FR"/>
              <a:pPr>
                <a:defRPr/>
              </a:pPr>
              <a:t>11</a:t>
            </a:fld>
            <a:endParaRPr lang="fr-FR"/>
          </a:p>
        </p:txBody>
      </p:sp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2843213" y="5681663"/>
            <a:ext cx="34353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/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Sa voiture allait poursuivant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Sa belle petite queue sauvage</a:t>
            </a:r>
          </a:p>
        </p:txBody>
      </p:sp>
      <p:sp>
        <p:nvSpPr>
          <p:cNvPr id="26627" name="Rectangle 5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6628" name="Rectangle 6" descr="free-wallpaper-1CAYOTO9V"/>
          <p:cNvSpPr>
            <a:spLocks noChangeArrowheads="1"/>
          </p:cNvSpPr>
          <p:nvPr/>
        </p:nvSpPr>
        <p:spPr bwMode="auto">
          <a:xfrm>
            <a:off x="682625" y="260350"/>
            <a:ext cx="7777163" cy="54737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91" name="Rectangle 7" descr="free-wallpaper-huj10"/>
          <p:cNvSpPr>
            <a:spLocks noChangeArrowheads="1"/>
          </p:cNvSpPr>
          <p:nvPr/>
        </p:nvSpPr>
        <p:spPr bwMode="auto">
          <a:xfrm>
            <a:off x="684213" y="260350"/>
            <a:ext cx="7777162" cy="54737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92" name="Rectangle 8" descr="free-wallpapero-10"/>
          <p:cNvSpPr>
            <a:spLocks noChangeArrowheads="1"/>
          </p:cNvSpPr>
          <p:nvPr/>
        </p:nvSpPr>
        <p:spPr bwMode="auto">
          <a:xfrm>
            <a:off x="611188" y="260350"/>
            <a:ext cx="7777162" cy="54737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6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7" presetClass="entr" presetSubtype="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1" grpId="1" animBg="1"/>
      <p:bldP spid="16392" grpId="0" animBg="1"/>
      <p:bldP spid="16392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88E79C-C97D-453D-9863-10D4FDCA6E7B}" type="slidenum">
              <a:rPr lang="fr-FR"/>
              <a:pPr>
                <a:defRPr/>
              </a:pPr>
              <a:t>12</a:t>
            </a:fld>
            <a:endParaRPr lang="fr-FR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2928938" y="5956300"/>
            <a:ext cx="3308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C'est alors qu'il était content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Tous derrière, tous derrière !</a:t>
            </a:r>
          </a:p>
        </p:txBody>
      </p:sp>
      <p:sp>
        <p:nvSpPr>
          <p:cNvPr id="27651" name="Rectangle 4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7652" name="Rectangle 5" descr="cheval-blanc-50-1fdd80d"/>
          <p:cNvSpPr>
            <a:spLocks noChangeArrowheads="1"/>
          </p:cNvSpPr>
          <p:nvPr/>
        </p:nvSpPr>
        <p:spPr bwMode="auto">
          <a:xfrm>
            <a:off x="684213" y="260350"/>
            <a:ext cx="7775575" cy="54737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8678" name="Rectangle 6" descr="fond_ecran_cheval_blancttt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Tm="631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AE4D90-6A7D-4C88-8AE2-751F23042CA0}" type="slidenum">
              <a:rPr lang="fr-FR"/>
              <a:pPr>
                <a:defRPr/>
              </a:pPr>
              <a:t>13</a:t>
            </a:fld>
            <a:endParaRPr lang="fr-FR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2938463" y="5956300"/>
            <a:ext cx="3289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C'est alors qu'il était content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Tous derrière et lui devant</a:t>
            </a:r>
          </a:p>
        </p:txBody>
      </p:sp>
      <p:sp>
        <p:nvSpPr>
          <p:cNvPr id="28675" name="Rectangle 3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8676" name="Rectangle 4" descr="free-wallpaperhhh-19"/>
          <p:cNvSpPr>
            <a:spLocks noChangeArrowheads="1"/>
          </p:cNvSpPr>
          <p:nvPr/>
        </p:nvSpPr>
        <p:spPr bwMode="auto">
          <a:xfrm>
            <a:off x="682625" y="260350"/>
            <a:ext cx="7777163" cy="54721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9701" name="Rectangle 5" descr="real_3111-cheval-blancvvvvvvvvvv"/>
          <p:cNvSpPr>
            <a:spLocks noChangeArrowheads="1"/>
          </p:cNvSpPr>
          <p:nvPr/>
        </p:nvSpPr>
        <p:spPr bwMode="auto">
          <a:xfrm>
            <a:off x="611188" y="260350"/>
            <a:ext cx="7848600" cy="54721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Tm="620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4FD3C4-D62B-4C76-86AA-10C11D25EEDF}" type="slidenum">
              <a:rPr lang="fr-FR"/>
              <a:pPr>
                <a:defRPr/>
              </a:pPr>
              <a:t>14</a:t>
            </a:fld>
            <a:endParaRPr lang="fr-FR"/>
          </a:p>
        </p:txBody>
      </p:sp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2484438" y="5681663"/>
            <a:ext cx="41592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/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Mais un jour, dans le mauvais temps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Un jour qu'il était si sage</a:t>
            </a:r>
          </a:p>
        </p:txBody>
      </p:sp>
      <p:sp>
        <p:nvSpPr>
          <p:cNvPr id="29699" name="Rectangle 4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9700" name="Rectangle 5" descr="Image1nhggggggggggggggggg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4" name="Rectangle 6" descr="Image1ojklghgffffffffffffffff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Tm="695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283509-1289-48AD-8FC3-EA9E1977CDE9}" type="slidenum">
              <a:rPr lang="fr-FR"/>
              <a:pPr>
                <a:defRPr/>
              </a:pPr>
              <a:t>15</a:t>
            </a:fld>
            <a:endParaRPr lang="fr-FR"/>
          </a:p>
        </p:txBody>
      </p:sp>
      <p:sp>
        <p:nvSpPr>
          <p:cNvPr id="30722" name="Rectangle 3" descr="PAB_9979"/>
          <p:cNvSpPr>
            <a:spLocks noChangeArrowheads="1"/>
          </p:cNvSpPr>
          <p:nvPr/>
        </p:nvSpPr>
        <p:spPr bwMode="auto">
          <a:xfrm>
            <a:off x="611188" y="260350"/>
            <a:ext cx="7800975" cy="54721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0724" name="Rectangle 4" descr="cheval-blanc-1xxxxxxxxx"/>
          <p:cNvSpPr>
            <a:spLocks noChangeArrowheads="1"/>
          </p:cNvSpPr>
          <p:nvPr/>
        </p:nvSpPr>
        <p:spPr bwMode="auto">
          <a:xfrm>
            <a:off x="611188" y="260350"/>
            <a:ext cx="7800975" cy="54721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" name="Rectangle 5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0725" name="Rectangle 2"/>
          <p:cNvSpPr>
            <a:spLocks noChangeArrowheads="1"/>
          </p:cNvSpPr>
          <p:nvPr/>
        </p:nvSpPr>
        <p:spPr bwMode="auto">
          <a:xfrm>
            <a:off x="2868613" y="6021388"/>
            <a:ext cx="3359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Il est mort par un éclair blanc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Tous derrière, tous derrière !</a:t>
            </a:r>
          </a:p>
        </p:txBody>
      </p:sp>
    </p:spTree>
  </p:cSld>
  <p:clrMapOvr>
    <a:masterClrMapping/>
  </p:clrMapOvr>
  <p:transition spd="med" advTm="60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nimBg="1"/>
      <p:bldP spid="30724" grpId="1" animBg="1"/>
      <p:bldP spid="30724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51F7FD-60DE-4DD1-899C-30E8008FF890}" type="slidenum">
              <a:rPr lang="fr-FR"/>
              <a:pPr>
                <a:defRPr/>
              </a:pPr>
              <a:t>16</a:t>
            </a:fld>
            <a:endParaRPr lang="fr-FR"/>
          </a:p>
        </p:txBody>
      </p:sp>
      <p:sp>
        <p:nvSpPr>
          <p:cNvPr id="31746" name="Rectangle 7" descr="The_White_Horse_race-Animal_World_Series_Wallpap ffffffffffff"/>
          <p:cNvSpPr>
            <a:spLocks noChangeArrowheads="1"/>
          </p:cNvSpPr>
          <p:nvPr/>
        </p:nvSpPr>
        <p:spPr bwMode="auto">
          <a:xfrm>
            <a:off x="468313" y="260350"/>
            <a:ext cx="7775575" cy="54737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1747" name="Rectangle 5" descr="free-wallpaper-14v"/>
          <p:cNvSpPr>
            <a:spLocks noChangeArrowheads="1"/>
          </p:cNvSpPr>
          <p:nvPr/>
        </p:nvSpPr>
        <p:spPr bwMode="auto">
          <a:xfrm>
            <a:off x="4683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1748" name="Rectangle 2"/>
          <p:cNvSpPr>
            <a:spLocks noChangeArrowheads="1"/>
          </p:cNvSpPr>
          <p:nvPr/>
        </p:nvSpPr>
        <p:spPr bwMode="auto">
          <a:xfrm>
            <a:off x="2868613" y="5956300"/>
            <a:ext cx="3359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Il est mort par un éclair blanc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Tous derrière et lui devant</a:t>
            </a:r>
          </a:p>
        </p:txBody>
      </p:sp>
      <p:sp>
        <p:nvSpPr>
          <p:cNvPr id="31750" name="Rectangle 6" descr="free-wallpaper-è__16"/>
          <p:cNvSpPr>
            <a:spLocks noChangeArrowheads="1"/>
          </p:cNvSpPr>
          <p:nvPr/>
        </p:nvSpPr>
        <p:spPr bwMode="auto">
          <a:xfrm>
            <a:off x="468313" y="260350"/>
            <a:ext cx="7775575" cy="54737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Tm="6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0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9C0C28-1240-4361-9D69-5C9CB53E12F6}" type="slidenum">
              <a:rPr lang="fr-FR"/>
              <a:pPr>
                <a:defRPr/>
              </a:pPr>
              <a:t>17</a:t>
            </a:fld>
            <a:endParaRPr lang="fr-FR"/>
          </a:p>
        </p:txBody>
      </p:sp>
      <p:sp>
        <p:nvSpPr>
          <p:cNvPr id="32770" name="Rectangle 3"/>
          <p:cNvSpPr>
            <a:spLocks noChangeArrowheads="1"/>
          </p:cNvSpPr>
          <p:nvPr/>
        </p:nvSpPr>
        <p:spPr bwMode="auto">
          <a:xfrm>
            <a:off x="2586038" y="5681663"/>
            <a:ext cx="39306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/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Il est mort sans voir le beau temps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Qu'il avait donc du courage !</a:t>
            </a:r>
          </a:p>
        </p:txBody>
      </p:sp>
      <p:sp>
        <p:nvSpPr>
          <p:cNvPr id="32771" name="Rectangle 4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2772" name="Rectangle 5" descr="free-wallpaper-15"/>
          <p:cNvSpPr>
            <a:spLocks noChangeArrowheads="1"/>
          </p:cNvSpPr>
          <p:nvPr/>
        </p:nvSpPr>
        <p:spPr bwMode="auto">
          <a:xfrm>
            <a:off x="682625" y="260350"/>
            <a:ext cx="7777163" cy="54721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38" name="Rectangle 6" descr="free-wallpaper-20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Tm="706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animBg="1"/>
      <p:bldP spid="18438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1E508B-7564-405A-B00B-E6C4D9507874}" type="slidenum">
              <a:rPr lang="fr-FR"/>
              <a:pPr>
                <a:defRPr/>
              </a:pPr>
              <a:t>18</a:t>
            </a:fld>
            <a:endParaRPr lang="fr-FR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2678113" y="5956300"/>
            <a:ext cx="3765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Il est mort sans voir le printemps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Ni derrière, ni derrière !</a:t>
            </a:r>
          </a:p>
        </p:txBody>
      </p:sp>
      <p:sp>
        <p:nvSpPr>
          <p:cNvPr id="33795" name="Rectangle 3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3796" name="Rectangle 4" descr="ab0b9340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2773" name="Rectangle 5" descr="46280fd2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Tm="640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animBg="1"/>
      <p:bldP spid="3277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FBC9AD-1ABE-4834-8956-267223D44C62}" type="slidenum">
              <a:rPr lang="fr-FR"/>
              <a:pPr>
                <a:defRPr/>
              </a:pPr>
              <a:t>19</a:t>
            </a:fld>
            <a:endParaRPr lang="fr-FR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2678113" y="5956300"/>
            <a:ext cx="3765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EEDD"/>
                </a:solidFill>
                <a:latin typeface="Arial" charset="0"/>
              </a:rPr>
              <a:t>Il est mort sans voir le printemps</a:t>
            </a:r>
            <a:br>
              <a:rPr lang="fr-FR" b="1">
                <a:solidFill>
                  <a:srgbClr val="FFEEDD"/>
                </a:solidFill>
                <a:latin typeface="Arial" charset="0"/>
              </a:rPr>
            </a:br>
            <a:r>
              <a:rPr lang="fr-FR" b="1">
                <a:solidFill>
                  <a:srgbClr val="FFEEDD"/>
                </a:solidFill>
                <a:latin typeface="Arial" charset="0"/>
              </a:rPr>
              <a:t>Ni derrière, ni devant</a:t>
            </a:r>
          </a:p>
        </p:txBody>
      </p:sp>
      <p:sp>
        <p:nvSpPr>
          <p:cNvPr id="34819" name="Rectangle 6" descr="free-wallpaper-14v"/>
          <p:cNvSpPr>
            <a:spLocks noChangeArrowheads="1"/>
          </p:cNvSpPr>
          <p:nvPr/>
        </p:nvSpPr>
        <p:spPr bwMode="auto">
          <a:xfrm>
            <a:off x="658813" y="260350"/>
            <a:ext cx="7800975" cy="54721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4820" name="Rectangle 7" descr="Image1iio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3800" name="Rectangle 8" descr="Sans titre 1"/>
          <p:cNvSpPr>
            <a:spLocks noChangeArrowheads="1"/>
          </p:cNvSpPr>
          <p:nvPr/>
        </p:nvSpPr>
        <p:spPr bwMode="auto">
          <a:xfrm>
            <a:off x="684213" y="260350"/>
            <a:ext cx="7775575" cy="54721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205CE9-638F-4B3C-B255-A73681E456E2}" type="slidenum">
              <a:rPr lang="fr-FR"/>
              <a:pPr>
                <a:defRPr/>
              </a:pPr>
              <a:t>20</a:t>
            </a:fld>
            <a:endParaRPr lang="fr-FR"/>
          </a:p>
        </p:txBody>
      </p:sp>
      <p:pic>
        <p:nvPicPr>
          <p:cNvPr id="35842" name="Picture 7" descr="disqu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1196975"/>
            <a:ext cx="7658100" cy="506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 descr="flutes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888" y="3860800"/>
            <a:ext cx="954087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 descr="fernandel_00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1863" y="2708275"/>
            <a:ext cx="10080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WordArt 5"/>
          <p:cNvSpPr>
            <a:spLocks noChangeArrowheads="1" noChangeShapeType="1" noTextEdit="1"/>
          </p:cNvSpPr>
          <p:nvPr/>
        </p:nvSpPr>
        <p:spPr bwMode="auto">
          <a:xfrm>
            <a:off x="5867400" y="1773238"/>
            <a:ext cx="1439863" cy="35718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1579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1952</a:t>
            </a:r>
          </a:p>
        </p:txBody>
      </p:sp>
      <p:sp>
        <p:nvSpPr>
          <p:cNvPr id="35846" name="WordArt 6"/>
          <p:cNvSpPr>
            <a:spLocks noChangeArrowheads="1" noChangeShapeType="1" noTextEdit="1"/>
          </p:cNvSpPr>
          <p:nvPr/>
        </p:nvSpPr>
        <p:spPr bwMode="auto">
          <a:xfrm>
            <a:off x="5219700" y="5157788"/>
            <a:ext cx="2736850" cy="5016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1579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George Brassens</a:t>
            </a:r>
          </a:p>
        </p:txBody>
      </p:sp>
      <p:sp>
        <p:nvSpPr>
          <p:cNvPr id="12296" name="Rectangle 8" descr="brassenssss"/>
          <p:cNvSpPr>
            <a:spLocks noChangeArrowheads="1"/>
          </p:cNvSpPr>
          <p:nvPr/>
        </p:nvSpPr>
        <p:spPr bwMode="auto">
          <a:xfrm>
            <a:off x="1906588" y="2349500"/>
            <a:ext cx="2160587" cy="22320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5848" name="Rectangle 9"/>
          <p:cNvSpPr>
            <a:spLocks noChangeArrowheads="1"/>
          </p:cNvSpPr>
          <p:nvPr/>
        </p:nvSpPr>
        <p:spPr bwMode="auto">
          <a:xfrm>
            <a:off x="1187450" y="692150"/>
            <a:ext cx="70739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fr-FR" b="1">
                <a:latin typeface="Arial" charset="0"/>
              </a:rPr>
              <a:t>Paroles: poème de Paul Fort. Musique: Georges Brassens  - 1952</a:t>
            </a:r>
          </a:p>
        </p:txBody>
      </p: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29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2B41A6-1454-40C0-8197-EA9132BC6983}" type="slidenum">
              <a:rPr lang="fr-FR"/>
              <a:pPr>
                <a:defRPr/>
              </a:pPr>
              <a:t>21</a:t>
            </a:fld>
            <a:endParaRPr lang="fr-FR"/>
          </a:p>
        </p:txBody>
      </p:sp>
      <p:sp>
        <p:nvSpPr>
          <p:cNvPr id="21506" name="AutoShape 2" descr="fiond de cadre (5)"/>
          <p:cNvSpPr>
            <a:spLocks noChangeArrowheads="1"/>
          </p:cNvSpPr>
          <p:nvPr/>
        </p:nvSpPr>
        <p:spPr bwMode="auto">
          <a:xfrm>
            <a:off x="5219700" y="2205038"/>
            <a:ext cx="288925" cy="360362"/>
          </a:xfrm>
          <a:prstGeom prst="smileyFace">
            <a:avLst>
              <a:gd name="adj" fmla="val 465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21507" name="Picture 3" descr="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22513" y="2060575"/>
            <a:ext cx="2249487" cy="217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i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2692400"/>
            <a:ext cx="1023938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n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1863" y="2771775"/>
            <a:ext cx="2249487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6" descr="1-derniere page (3)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95738" y="620713"/>
            <a:ext cx="4283075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5" name="Picture 7" descr="1-derniere page (4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24075" y="5949950"/>
            <a:ext cx="5545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6" name="Picture 8" descr="1-Lilette 201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92725" y="4652963"/>
            <a:ext cx="1131888" cy="184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6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/>
    </p:bldLst>
  </p:timing>
</p:sld>
</file>

<file path=ppt/theme/theme1.xml><?xml version="1.0" encoding="utf-8"?>
<a:theme xmlns:a="http://schemas.openxmlformats.org/drawingml/2006/main" name="Texture">
  <a:themeElements>
    <a:clrScheme name="Texture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e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174</TotalTime>
  <Words>227</Words>
  <Application>Microsoft Office PowerPoint</Application>
  <PresentationFormat>Affichage à l'écran (4:3)</PresentationFormat>
  <Paragraphs>43</Paragraphs>
  <Slides>21</Slides>
  <Notes>3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Tahoma</vt:lpstr>
      <vt:lpstr>Arial</vt:lpstr>
      <vt:lpstr>Wingdings</vt:lpstr>
      <vt:lpstr>Texture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Lilette</dc:creator>
  <cp:lastModifiedBy>Jean-Louis</cp:lastModifiedBy>
  <cp:revision>21</cp:revision>
  <dcterms:created xsi:type="dcterms:W3CDTF">2012-10-08T10:55:04Z</dcterms:created>
  <dcterms:modified xsi:type="dcterms:W3CDTF">2017-04-18T07:32:24Z</dcterms:modified>
</cp:coreProperties>
</file>