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712"/>
  </p:normalViewPr>
  <p:slideViewPr>
    <p:cSldViewPr snapToGrid="0" snapToObjects="1">
      <p:cViewPr varScale="1">
        <p:scale>
          <a:sx n="85" d="100"/>
          <a:sy n="85" d="100"/>
        </p:scale>
        <p:origin x="20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164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50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0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0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13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664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8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4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93A67-7AF2-C04A-B72F-1A26D52046C0}" type="datetimeFigureOut">
              <a:rPr lang="fr-FR" smtClean="0"/>
              <a:t>16/05/2017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ABE73-E3E3-D047-B84E-69626FBA3F6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1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1024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96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19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69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1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94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0"/>
            <a:ext cx="10235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92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10247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45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298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38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10252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7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04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06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292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0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5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7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1026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0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13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6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10249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7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10254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83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10249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21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63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9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10319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842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Grand écran</PresentationFormat>
  <Paragraphs>0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Matthieu Fenain</dc:creator>
  <cp:lastModifiedBy>Matthieu Fenain</cp:lastModifiedBy>
  <cp:revision>1</cp:revision>
  <dcterms:created xsi:type="dcterms:W3CDTF">2017-05-16T19:53:19Z</dcterms:created>
  <dcterms:modified xsi:type="dcterms:W3CDTF">2017-05-16T20:03:00Z</dcterms:modified>
</cp:coreProperties>
</file>