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E8A5-5482-495C-A073-DFB6C969D76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A46C-10B7-4926-B1BE-43A6C860D2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65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E8A5-5482-495C-A073-DFB6C969D76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A46C-10B7-4926-B1BE-43A6C860D2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12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E8A5-5482-495C-A073-DFB6C969D76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A46C-10B7-4926-B1BE-43A6C860D2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47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E8A5-5482-495C-A073-DFB6C969D76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A46C-10B7-4926-B1BE-43A6C860D2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83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E8A5-5482-495C-A073-DFB6C969D76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A46C-10B7-4926-B1BE-43A6C860D2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91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E8A5-5482-495C-A073-DFB6C969D76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A46C-10B7-4926-B1BE-43A6C860D2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42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E8A5-5482-495C-A073-DFB6C969D76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A46C-10B7-4926-B1BE-43A6C860D2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02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E8A5-5482-495C-A073-DFB6C969D76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A46C-10B7-4926-B1BE-43A6C860D2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62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E8A5-5482-495C-A073-DFB6C969D76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A46C-10B7-4926-B1BE-43A6C860D2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29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E8A5-5482-495C-A073-DFB6C969D76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A46C-10B7-4926-B1BE-43A6C860D2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6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E8A5-5482-495C-A073-DFB6C969D76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A46C-10B7-4926-B1BE-43A6C860D2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15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8E8A5-5482-495C-A073-DFB6C969D76A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A46C-10B7-4926-B1BE-43A6C860D2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90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CECI EST UN TEST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blablabla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76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Encore test</a:t>
            </a:r>
            <a:endParaRPr lang="fr-FR" dirty="0"/>
          </a:p>
        </p:txBody>
      </p:sp>
      <p:pic>
        <p:nvPicPr>
          <p:cNvPr id="4" name="tozu-productions_deep-inside-criminalistic-mind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9832" y="1916832"/>
            <a:ext cx="2826420" cy="2826420"/>
          </a:xfrm>
        </p:spPr>
      </p:pic>
    </p:spTree>
    <p:extLst>
      <p:ext uri="{BB962C8B-B14F-4D97-AF65-F5344CB8AC3E}">
        <p14:creationId xmlns:p14="http://schemas.microsoft.com/office/powerpoint/2010/main" val="289171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Affichage à l'écran (4:3)</PresentationFormat>
  <Paragraphs>3</Paragraphs>
  <Slides>2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CECI EST UN TEST</vt:lpstr>
      <vt:lpstr>Encore test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CECI EST UN TEST</dc:title>
  <dc:creator>User</dc:creator>
  <cp:lastModifiedBy>User</cp:lastModifiedBy>
  <cp:revision>1</cp:revision>
  <dcterms:created xsi:type="dcterms:W3CDTF">2017-05-02T09:20:47Z</dcterms:created>
  <dcterms:modified xsi:type="dcterms:W3CDTF">2017-05-02T09:22:47Z</dcterms:modified>
</cp:coreProperties>
</file>