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1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57" r:id="rId21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0928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2249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072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4723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0428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1178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8311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6843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1667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060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06519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22D5B-946A-4804-831C-DD778F80E6CD}" type="datetimeFigureOut">
              <a:rPr lang="pt-BR" smtClean="0"/>
              <a:t>12/04/2017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C7ACB-9BD4-45D5-BDAE-1C7D37C5E26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4857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mailto:cmenegatt2016@gmail.com" TargetMode="External"/><Relationship Id="rId3" Type="http://schemas.openxmlformats.org/officeDocument/2006/relationships/image" Target="../media/image22.jpg"/><Relationship Id="rId7" Type="http://schemas.openxmlformats.org/officeDocument/2006/relationships/hyperlink" Target="https://www.youtube.com/channel/UCOqGbdkljrk4Oo-W1JKI0MA" TargetMode="External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pinterest.com/cleomenegatt/v&#237;deos" TargetMode="External"/><Relationship Id="rId5" Type="http://schemas.openxmlformats.org/officeDocument/2006/relationships/hyperlink" Target="http://www.sergrasan.com/cleoslides" TargetMode="External"/><Relationship Id="rId4" Type="http://schemas.openxmlformats.org/officeDocument/2006/relationships/hyperlink" Target="https://groups.google.com/forum/#!forum/serenidade-coragemesabedor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03548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672813" y="1010860"/>
            <a:ext cx="593457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oubleWave1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CC"/>
                  </a:solidFill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Flores Encantadoras</a:t>
            </a:r>
            <a:endParaRPr lang="pt-BR" sz="5400" b="1" cap="none" spc="0" dirty="0">
              <a:ln>
                <a:solidFill>
                  <a:srgbClr val="FFCCCC"/>
                </a:solidFill>
              </a:ln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4479638" y="2110085"/>
            <a:ext cx="1847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5400" b="1" cap="none" spc="50" dirty="0" smtClean="0">
              <a:ln w="0"/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endParaRPr lang="pt-BR" sz="5400" b="1" cap="none" spc="50" dirty="0">
              <a:ln w="0"/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314284" y="3665119"/>
            <a:ext cx="2515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latin typeface="GungsuhChe" panose="02030609000101010101" pitchFamily="49" charset="-127"/>
                <a:ea typeface="GungsuhChe" panose="02030609000101010101" pitchFamily="49" charset="-127"/>
              </a:rPr>
              <a:t>Cléo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latin typeface="GungsuhChe" panose="02030609000101010101" pitchFamily="49" charset="-127"/>
                <a:ea typeface="GungsuhChe" panose="02030609000101010101" pitchFamily="49" charset="-127"/>
              </a:rPr>
              <a:t>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latin typeface="GungsuhChe" panose="02030609000101010101" pitchFamily="49" charset="-127"/>
              <a:ea typeface="GungsuhChe" panose="02030609000101010101" pitchFamily="49" charset="-127"/>
            </a:endParaRPr>
          </a:p>
        </p:txBody>
      </p:sp>
      <p:pic>
        <p:nvPicPr>
          <p:cNvPr id="7" name="Alan Jackson ( Gone Craz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09600" y="250629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65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4000">
        <p14:reveal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1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882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78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184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737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612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10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000">
        <p14:warp dir="in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228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2000">
        <p14:prism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39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519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2000">
        <p14:doors dir="vert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678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2000">
        <p14:reveal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0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2000">
        <p:push/>
      </p:transition>
    </mc:Choice>
    <mc:Fallback>
      <p:transition spd="slow" advTm="2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719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144000" cy="513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972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7223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ripple dir="l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822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264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gallery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" t="12598" r="390" b="1259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542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2000">
        <p:split orient="vert"/>
      </p:transition>
    </mc:Choice>
    <mc:Fallback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467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2000">
        <p:pull dir="d"/>
      </p:transition>
    </mc:Choice>
    <mc:Fallback>
      <p:transition spd="slow" advTm="2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45597" cy="3545597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4" name="CaixaDeTexto 3"/>
          <p:cNvSpPr txBox="1"/>
          <p:nvPr/>
        </p:nvSpPr>
        <p:spPr>
          <a:xfrm>
            <a:off x="2545453" y="462456"/>
            <a:ext cx="664637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Quando os pesos da vida estiverem difíceis de carregar, </a:t>
            </a:r>
          </a:p>
          <a:p>
            <a:pPr algn="ctr"/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Faça musculação com eles! </a:t>
            </a:r>
          </a:p>
          <a:p>
            <a:pPr algn="ctr"/>
            <a:r>
              <a:rPr lang="pt-BR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__Alguém Disse__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713936" y="1551477"/>
            <a:ext cx="6129370" cy="40395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Imagens: Internet e Acervo Pessoal</a:t>
            </a:r>
          </a:p>
          <a:p>
            <a:pPr algn="ctr"/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Música:Alan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 Jackson</a:t>
            </a: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  <a:hlinkClick r:id="rId4"/>
              </a:rPr>
              <a:t>https://groups.google.com/forum/#!forum/serenidade-coragemesabedoria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  <a:hlinkClick r:id="rId5"/>
              </a:rPr>
              <a:t>www.sergrasan.com/cleoslides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  <a:hlinkClick r:id="rId6"/>
              </a:rPr>
              <a:t>www.pinterest.com/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  <a:hlinkClick r:id="rId6"/>
              </a:rPr>
              <a:t>cleomenegatt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  <a:hlinkClick r:id="rId6"/>
              </a:rPr>
              <a:t>/vídeos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Canal no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Youtube</a:t>
            </a:r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:</a:t>
            </a: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👇</a:t>
            </a: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  <a:hlinkClick r:id="rId7"/>
              </a:rPr>
              <a:t>https://www.youtube.com/channel/UCOqGbdkljrk4Oo-W1JKI0MA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Criação e Formatação:</a:t>
            </a: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Cléo </a:t>
            </a:r>
            <a:r>
              <a:rPr lang="pt-BR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</a:rPr>
              <a:t>Menegatt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r>
              <a:rPr lang="pt-B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ngsuhChe" panose="02030609000101010101" pitchFamily="49" charset="-127"/>
                <a:ea typeface="GungsuhChe" panose="02030609000101010101" pitchFamily="49" charset="-127"/>
                <a:hlinkClick r:id="rId8"/>
              </a:rPr>
              <a:t>cmenegatt2016@gmail.com</a:t>
            </a:r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pPr algn="ctr"/>
            <a:endParaRPr lang="pt-B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ungsuhChe" panose="02030609000101010101" pitchFamily="49" charset="-127"/>
              <a:ea typeface="GungsuhChe" panose="02030609000101010101" pitchFamily="49" charset="-127"/>
            </a:endParaRPr>
          </a:p>
          <a:p>
            <a:endParaRPr lang="pt-BR" dirty="0" smtClean="0"/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62011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0">
        <p:wedge/>
      </p:transition>
    </mc:Choice>
    <mc:Fallback>
      <p:transition spd="slow" advTm="20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53</Words>
  <Application>Microsoft Office PowerPoint</Application>
  <PresentationFormat>Apresentação na tela (16:9)</PresentationFormat>
  <Paragraphs>22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GungsuhChe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2017-04-12T19:54:12Z</dcterms:created>
  <dcterms:modified xsi:type="dcterms:W3CDTF">2017-04-12T20:39:30Z</dcterms:modified>
</cp:coreProperties>
</file>