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37"/>
  </p:notesMasterIdLst>
  <p:sldIdLst>
    <p:sldId id="388" r:id="rId3"/>
    <p:sldId id="353" r:id="rId4"/>
    <p:sldId id="382" r:id="rId5"/>
    <p:sldId id="354" r:id="rId6"/>
    <p:sldId id="355" r:id="rId7"/>
    <p:sldId id="359" r:id="rId8"/>
    <p:sldId id="356" r:id="rId9"/>
    <p:sldId id="357" r:id="rId10"/>
    <p:sldId id="358" r:id="rId11"/>
    <p:sldId id="360" r:id="rId12"/>
    <p:sldId id="361" r:id="rId13"/>
    <p:sldId id="362" r:id="rId14"/>
    <p:sldId id="363" r:id="rId15"/>
    <p:sldId id="365" r:id="rId16"/>
    <p:sldId id="364" r:id="rId17"/>
    <p:sldId id="366" r:id="rId18"/>
    <p:sldId id="367" r:id="rId19"/>
    <p:sldId id="369" r:id="rId20"/>
    <p:sldId id="370" r:id="rId21"/>
    <p:sldId id="368" r:id="rId22"/>
    <p:sldId id="371" r:id="rId23"/>
    <p:sldId id="373" r:id="rId24"/>
    <p:sldId id="374" r:id="rId25"/>
    <p:sldId id="375" r:id="rId26"/>
    <p:sldId id="372" r:id="rId27"/>
    <p:sldId id="377" r:id="rId28"/>
    <p:sldId id="378" r:id="rId29"/>
    <p:sldId id="380" r:id="rId30"/>
    <p:sldId id="384" r:id="rId31"/>
    <p:sldId id="376" r:id="rId32"/>
    <p:sldId id="387" r:id="rId33"/>
    <p:sldId id="385" r:id="rId34"/>
    <p:sldId id="386" r:id="rId35"/>
    <p:sldId id="381" r:id="rId3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3ZC248fDl9B52spR2Cyog==" hashData="j1hZtYz+D1zJeb9DQI8Slca8MY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CC"/>
    <a:srgbClr val="FFCCFF"/>
    <a:srgbClr val="FF99FF"/>
    <a:srgbClr val="660066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60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6A11774-DF45-4C1A-B557-8B5779799663}" type="datetimeFigureOut">
              <a:rPr lang="fr-FR"/>
              <a:pPr>
                <a:defRPr/>
              </a:pPr>
              <a:t>27/01/2017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4E5FF40-E44B-4EDC-BD2B-59518A08F5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EF181-E485-498B-8355-4B3AF2115272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2935A-C9A3-4A58-ACFD-8DCEE7D0164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1FD43-B7CA-4B8C-9095-07424BB84676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94972-74B7-4A22-BCB8-412DAC014B0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6D6C7-5644-49D4-BB9A-2F1B1019D9BC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B8D48-EB8A-42C4-9439-C0D3FA54AC7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5A798-AFF5-4D50-B8CB-35B7B856ACA4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A7E7C-7FDD-4E1B-B9CA-9328661011A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5DE12-801C-4E04-9852-F179A947385A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0AD32-C068-4AFF-8159-86F48630DFA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D3383-BA8B-4557-9AD1-7A1B3F0BB172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2EB08-0BEA-4E12-97E3-B11E27399E4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09912-EF8C-4323-A43C-D4408BE8FB11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23ADD-2C0C-4F74-96F1-5321E5BA846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80562-3C87-42A9-AF6A-226A463ADB5A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4768A-5A60-40C0-9D35-DCEE7AB601F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CA948-83EB-4265-AC76-4FD8D3B86FEA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9DF11-7DD1-4C33-A409-43277B728B1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01265-B2A9-453C-808F-6405A27CFBB0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6F090-0E0F-4945-BE1B-ECC8634B713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DEF08-248F-4240-8576-D1ECE1F15115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367F5-4FF4-4623-B32F-DF395B8982D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B62ED-E5D9-4424-99F0-2275EB6175C3}" type="datetime1">
              <a:rPr lang="fr-FR"/>
              <a:pPr>
                <a:defRPr/>
              </a:pPr>
              <a:t>27/01/2017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48F65-4B0A-4FAB-B92E-3912F88D29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7C3E5D1-E070-471B-829B-33ADFA1092F7}" type="datetime1">
              <a:rPr lang="it-IT"/>
              <a:pPr>
                <a:defRPr/>
              </a:pPr>
              <a:t>27/01/2017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FB7638D-DF67-439D-9D2B-64403E11398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3" r:id="rId1"/>
    <p:sldLayoutId id="2147484134" r:id="rId2"/>
    <p:sldLayoutId id="2147484135" r:id="rId3"/>
    <p:sldLayoutId id="2147484136" r:id="rId4"/>
    <p:sldLayoutId id="2147484137" r:id="rId5"/>
    <p:sldLayoutId id="2147484138" r:id="rId6"/>
    <p:sldLayoutId id="2147484139" r:id="rId7"/>
    <p:sldLayoutId id="2147484140" r:id="rId8"/>
    <p:sldLayoutId id="2147484141" r:id="rId9"/>
    <p:sldLayoutId id="2147484142" r:id="rId10"/>
    <p:sldLayoutId id="2147484143" r:id="rId11"/>
  </p:sldLayoutIdLst>
  <p:transition spd="slow" advClick="0" advTm="5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3ECBBB6B-CE64-42D3-8EE6-D3DBBA104EE7}" type="datetime1">
              <a:rPr lang="fr-FR"/>
              <a:pPr>
                <a:defRPr/>
              </a:pPr>
              <a:t>27/01/2017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B0BD9CC9-D0C8-4AE5-9CF9-0ECE32FE49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44" r:id="rId1"/>
  </p:sldLayoutIdLst>
  <p:transition spd="slow" advClick="0" advTm="5000">
    <p:fade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8" descr="081007041103245806+ +copi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à coins arrondis 3"/>
          <p:cNvSpPr/>
          <p:nvPr/>
        </p:nvSpPr>
        <p:spPr>
          <a:xfrm>
            <a:off x="216371" y="107876"/>
            <a:ext cx="1944216" cy="10081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800" b="1" i="1" dirty="0" smtClean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Château de Beloeil Belgique</a:t>
            </a:r>
          </a:p>
          <a:p>
            <a:pPr algn="ctr">
              <a:defRPr/>
            </a:pPr>
            <a:r>
              <a:rPr lang="fr-FR" sz="1800" b="1" i="1" dirty="0" smtClean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Spectacle floral</a:t>
            </a:r>
            <a:endParaRPr lang="fr-FR" sz="1800" b="1" i="1" dirty="0">
              <a:ln w="11430"/>
              <a:solidFill>
                <a:srgbClr val="9900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Rectangle à coins arrondis 4"/>
          <p:cNvSpPr/>
          <p:nvPr/>
        </p:nvSpPr>
        <p:spPr>
          <a:xfrm>
            <a:off x="2880667" y="179884"/>
            <a:ext cx="1224136" cy="792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800" b="1" i="1" dirty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Concept</a:t>
            </a:r>
          </a:p>
          <a:p>
            <a:pPr algn="ctr">
              <a:defRPr/>
            </a:pPr>
            <a:r>
              <a:rPr lang="fr-FR" sz="1800" b="1" i="1" dirty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Aldo</a:t>
            </a:r>
          </a:p>
        </p:txBody>
      </p:sp>
      <p:sp>
        <p:nvSpPr>
          <p:cNvPr id="6" name="Rectangle à coins arrondis 5"/>
          <p:cNvSpPr/>
          <p:nvPr/>
        </p:nvSpPr>
        <p:spPr>
          <a:xfrm>
            <a:off x="2808659" y="2700164"/>
            <a:ext cx="1440160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400" b="1" i="1" dirty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Auto &amp; </a:t>
            </a:r>
            <a:r>
              <a:rPr lang="fr-FR" sz="1400" b="1" i="1" dirty="0" smtClean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Music</a:t>
            </a:r>
          </a:p>
        </p:txBody>
      </p:sp>
    </p:spTree>
  </p:cSld>
  <p:clrMapOvr>
    <a:masterClrMapping/>
  </p:clrMapOvr>
  <p:transition spd="slow" advClick="0" advTm="7000">
    <p:fade/>
    <p:sndAc>
      <p:stSnd>
        <p:snd r:embed="rId2" name="Unchained mel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4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2" descr="Image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 3" descr="081007041103245806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2013" y="87313"/>
            <a:ext cx="55562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mage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12291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Image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3" descr="081007041103245806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2013" y="87313"/>
            <a:ext cx="55562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2" descr="Image1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3" descr="081007041103245806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2013" y="87313"/>
            <a:ext cx="55562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19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4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23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24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2" descr="Image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3" descr="081007041103245806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2013" y="87313"/>
            <a:ext cx="55562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28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29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 descr="Image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Image 3" descr="081007041103245806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2013" y="87313"/>
            <a:ext cx="55562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2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4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4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2" descr="Image3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Image 3" descr="081007041103245806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2013" y="87313"/>
            <a:ext cx="55562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9700" name="Image 3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4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" name="Image 4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5" descr="081007041103245806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à coins arrondis 2"/>
          <p:cNvSpPr/>
          <p:nvPr/>
        </p:nvSpPr>
        <p:spPr>
          <a:xfrm>
            <a:off x="0" y="107876"/>
            <a:ext cx="2304603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000" b="1" i="1" dirty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Music :</a:t>
            </a:r>
          </a:p>
          <a:p>
            <a:pPr algn="ctr">
              <a:defRPr/>
            </a:pPr>
            <a:r>
              <a:rPr lang="fr-FR" sz="2000" b="1" i="1" dirty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Unchained Melody</a:t>
            </a:r>
          </a:p>
        </p:txBody>
      </p:sp>
      <p:sp>
        <p:nvSpPr>
          <p:cNvPr id="4" name="Rectangle à coins arrondis 3"/>
          <p:cNvSpPr/>
          <p:nvPr/>
        </p:nvSpPr>
        <p:spPr>
          <a:xfrm>
            <a:off x="3312715" y="2700164"/>
            <a:ext cx="1008460" cy="53992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000" b="1" i="1" dirty="0">
                <a:ln w="11430"/>
                <a:solidFill>
                  <a:srgbClr val="99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Aldo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2536</TotalTime>
  <Words>16</Words>
  <Application>Microsoft Office PowerPoint</Application>
  <PresentationFormat>Personnalisé</PresentationFormat>
  <Paragraphs>8</Paragraphs>
  <Slides>34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34</vt:i4>
      </vt:variant>
    </vt:vector>
  </HeadingPairs>
  <TitlesOfParts>
    <vt:vector size="36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51</cp:revision>
  <dcterms:created xsi:type="dcterms:W3CDTF">2007-07-01T09:41:01Z</dcterms:created>
  <dcterms:modified xsi:type="dcterms:W3CDTF">2017-01-27T08:38:56Z</dcterms:modified>
</cp:coreProperties>
</file>