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media/audio1" ContentType="audio/x-wav"/>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9"/>
  </p:notesMasterIdLst>
  <p:sldIdLst>
    <p:sldId id="329" r:id="rId2"/>
    <p:sldId id="305" r:id="rId3"/>
    <p:sldId id="256" r:id="rId4"/>
    <p:sldId id="337" r:id="rId5"/>
    <p:sldId id="289" r:id="rId6"/>
    <p:sldId id="304" r:id="rId7"/>
    <p:sldId id="303" r:id="rId8"/>
    <p:sldId id="302" r:id="rId9"/>
    <p:sldId id="301" r:id="rId10"/>
    <p:sldId id="300" r:id="rId11"/>
    <p:sldId id="299" r:id="rId12"/>
    <p:sldId id="317" r:id="rId13"/>
    <p:sldId id="298" r:id="rId14"/>
    <p:sldId id="297" r:id="rId15"/>
    <p:sldId id="296" r:id="rId16"/>
    <p:sldId id="295" r:id="rId17"/>
    <p:sldId id="294" r:id="rId18"/>
    <p:sldId id="293" r:id="rId19"/>
    <p:sldId id="290" r:id="rId20"/>
    <p:sldId id="292" r:id="rId21"/>
    <p:sldId id="333" r:id="rId22"/>
    <p:sldId id="291" r:id="rId23"/>
    <p:sldId id="321" r:id="rId24"/>
    <p:sldId id="320" r:id="rId25"/>
    <p:sldId id="334" r:id="rId26"/>
    <p:sldId id="318" r:id="rId27"/>
    <p:sldId id="335" r:id="rId28"/>
    <p:sldId id="322" r:id="rId29"/>
    <p:sldId id="323" r:id="rId30"/>
    <p:sldId id="324" r:id="rId31"/>
    <p:sldId id="325" r:id="rId32"/>
    <p:sldId id="326" r:id="rId33"/>
    <p:sldId id="336" r:id="rId34"/>
    <p:sldId id="315" r:id="rId35"/>
    <p:sldId id="332" r:id="rId36"/>
    <p:sldId id="331" r:id="rId37"/>
    <p:sldId id="319" r:id="rId38"/>
  </p:sldIdLst>
  <p:sldSz cx="9144000" cy="6858000" type="screen4x3"/>
  <p:notesSz cx="6858000" cy="9144000"/>
  <p:defaultTextStyle>
    <a:defPPr>
      <a:defRPr lang="ro-R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IcifYfqnL62xSOyWcSR0dg==" hashData="kWzQAtzqpLdvgF5HNSPE7E32z2I="/>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788" autoAdjust="0"/>
  </p:normalViewPr>
  <p:slideViewPr>
    <p:cSldViewPr>
      <p:cViewPr varScale="1">
        <p:scale>
          <a:sx n="100" d="100"/>
          <a:sy n="100" d="100"/>
        </p:scale>
        <p:origin x="-330" y="-102"/>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o-RO"/>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4141D0B-D9A0-498E-AF62-7EB707DDCB2C}" type="datetimeFigureOut">
              <a:rPr lang="ro-RO" smtClean="0"/>
              <a:pPr/>
              <a:t>10.03.2016</a:t>
            </a:fld>
            <a:endParaRPr lang="ro-RO"/>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o-RO"/>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o-RO"/>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o-RO"/>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47DF30D-E91F-4D4E-B14A-002C91F50B60}" type="slidenum">
              <a:rPr lang="ro-RO" smtClean="0"/>
              <a:pPr/>
              <a:t>‹#›</a:t>
            </a:fld>
            <a:endParaRPr lang="ro-RO"/>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ro-RO" dirty="0"/>
          </a:p>
        </p:txBody>
      </p:sp>
      <p:sp>
        <p:nvSpPr>
          <p:cNvPr id="4" name="Slide Number Placeholder 3"/>
          <p:cNvSpPr>
            <a:spLocks noGrp="1"/>
          </p:cNvSpPr>
          <p:nvPr>
            <p:ph type="sldNum" sz="quarter" idx="10"/>
          </p:nvPr>
        </p:nvSpPr>
        <p:spPr/>
        <p:txBody>
          <a:bodyPr/>
          <a:lstStyle/>
          <a:p>
            <a:fld id="{447DF30D-E91F-4D4E-B14A-002C91F50B60}" type="slidenum">
              <a:rPr lang="ro-RO" smtClean="0"/>
              <a:pPr/>
              <a:t>12</a:t>
            </a:fld>
            <a:endParaRPr lang="ro-RO"/>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ro-RO"/>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ro-RO"/>
          </a:p>
        </p:txBody>
      </p:sp>
      <p:sp>
        <p:nvSpPr>
          <p:cNvPr id="4" name="Date Placeholder 3"/>
          <p:cNvSpPr>
            <a:spLocks noGrp="1"/>
          </p:cNvSpPr>
          <p:nvPr>
            <p:ph type="dt" sz="half" idx="10"/>
          </p:nvPr>
        </p:nvSpPr>
        <p:spPr/>
        <p:txBody>
          <a:bodyPr/>
          <a:lstStyle/>
          <a:p>
            <a:fld id="{ACFD6D24-E2F4-4BE0-9BC3-E570914AD759}" type="datetimeFigureOut">
              <a:rPr lang="ro-RO" smtClean="0"/>
              <a:pPr/>
              <a:t>10.03.2016</a:t>
            </a:fld>
            <a:endParaRPr lang="ro-RO"/>
          </a:p>
        </p:txBody>
      </p:sp>
      <p:sp>
        <p:nvSpPr>
          <p:cNvPr id="5" name="Footer Placeholder 4"/>
          <p:cNvSpPr>
            <a:spLocks noGrp="1"/>
          </p:cNvSpPr>
          <p:nvPr>
            <p:ph type="ftr" sz="quarter" idx="11"/>
          </p:nvPr>
        </p:nvSpPr>
        <p:spPr/>
        <p:txBody>
          <a:bodyPr/>
          <a:lstStyle/>
          <a:p>
            <a:endParaRPr lang="ro-RO"/>
          </a:p>
        </p:txBody>
      </p:sp>
      <p:sp>
        <p:nvSpPr>
          <p:cNvPr id="6" name="Slide Number Placeholder 5"/>
          <p:cNvSpPr>
            <a:spLocks noGrp="1"/>
          </p:cNvSpPr>
          <p:nvPr>
            <p:ph type="sldNum" sz="quarter" idx="12"/>
          </p:nvPr>
        </p:nvSpPr>
        <p:spPr/>
        <p:txBody>
          <a:bodyPr/>
          <a:lstStyle/>
          <a:p>
            <a:fld id="{EC75F126-203F-4B99-8345-F72C0E646E4E}" type="slidenum">
              <a:rPr lang="ro-RO" smtClean="0"/>
              <a:pPr/>
              <a:t>‹#›</a:t>
            </a:fld>
            <a:endParaRPr lang="ro-RO"/>
          </a:p>
        </p:txBody>
      </p:sp>
    </p:spTree>
  </p:cSld>
  <p:clrMapOvr>
    <a:masterClrMapping/>
  </p:clrMapOvr>
  <p:transition spd="slow">
    <p:plus/>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ro-RO"/>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o-RO"/>
          </a:p>
        </p:txBody>
      </p:sp>
      <p:sp>
        <p:nvSpPr>
          <p:cNvPr id="4" name="Date Placeholder 3"/>
          <p:cNvSpPr>
            <a:spLocks noGrp="1"/>
          </p:cNvSpPr>
          <p:nvPr>
            <p:ph type="dt" sz="half" idx="10"/>
          </p:nvPr>
        </p:nvSpPr>
        <p:spPr/>
        <p:txBody>
          <a:bodyPr/>
          <a:lstStyle/>
          <a:p>
            <a:fld id="{ACFD6D24-E2F4-4BE0-9BC3-E570914AD759}" type="datetimeFigureOut">
              <a:rPr lang="ro-RO" smtClean="0"/>
              <a:pPr/>
              <a:t>10.03.2016</a:t>
            </a:fld>
            <a:endParaRPr lang="ro-RO"/>
          </a:p>
        </p:txBody>
      </p:sp>
      <p:sp>
        <p:nvSpPr>
          <p:cNvPr id="5" name="Footer Placeholder 4"/>
          <p:cNvSpPr>
            <a:spLocks noGrp="1"/>
          </p:cNvSpPr>
          <p:nvPr>
            <p:ph type="ftr" sz="quarter" idx="11"/>
          </p:nvPr>
        </p:nvSpPr>
        <p:spPr/>
        <p:txBody>
          <a:bodyPr/>
          <a:lstStyle/>
          <a:p>
            <a:endParaRPr lang="ro-RO"/>
          </a:p>
        </p:txBody>
      </p:sp>
      <p:sp>
        <p:nvSpPr>
          <p:cNvPr id="6" name="Slide Number Placeholder 5"/>
          <p:cNvSpPr>
            <a:spLocks noGrp="1"/>
          </p:cNvSpPr>
          <p:nvPr>
            <p:ph type="sldNum" sz="quarter" idx="12"/>
          </p:nvPr>
        </p:nvSpPr>
        <p:spPr/>
        <p:txBody>
          <a:bodyPr/>
          <a:lstStyle/>
          <a:p>
            <a:fld id="{EC75F126-203F-4B99-8345-F72C0E646E4E}" type="slidenum">
              <a:rPr lang="ro-RO" smtClean="0"/>
              <a:pPr/>
              <a:t>‹#›</a:t>
            </a:fld>
            <a:endParaRPr lang="ro-RO"/>
          </a:p>
        </p:txBody>
      </p:sp>
    </p:spTree>
  </p:cSld>
  <p:clrMapOvr>
    <a:masterClrMapping/>
  </p:clrMapOvr>
  <p:transition spd="slow">
    <p:plus/>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ro-RO"/>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CFD6D24-E2F4-4BE0-9BC3-E570914AD759}" type="datetimeFigureOut">
              <a:rPr lang="ro-RO" smtClean="0"/>
              <a:pPr/>
              <a:t>10.03.2016</a:t>
            </a:fld>
            <a:endParaRPr lang="ro-RO"/>
          </a:p>
        </p:txBody>
      </p:sp>
      <p:sp>
        <p:nvSpPr>
          <p:cNvPr id="5" name="Footer Placeholder 4"/>
          <p:cNvSpPr>
            <a:spLocks noGrp="1"/>
          </p:cNvSpPr>
          <p:nvPr>
            <p:ph type="ftr" sz="quarter" idx="11"/>
          </p:nvPr>
        </p:nvSpPr>
        <p:spPr/>
        <p:txBody>
          <a:bodyPr/>
          <a:lstStyle/>
          <a:p>
            <a:endParaRPr lang="ro-RO"/>
          </a:p>
        </p:txBody>
      </p:sp>
      <p:sp>
        <p:nvSpPr>
          <p:cNvPr id="6" name="Slide Number Placeholder 5"/>
          <p:cNvSpPr>
            <a:spLocks noGrp="1"/>
          </p:cNvSpPr>
          <p:nvPr>
            <p:ph type="sldNum" sz="quarter" idx="12"/>
          </p:nvPr>
        </p:nvSpPr>
        <p:spPr/>
        <p:txBody>
          <a:bodyPr/>
          <a:lstStyle/>
          <a:p>
            <a:fld id="{EC75F126-203F-4B99-8345-F72C0E646E4E}" type="slidenum">
              <a:rPr lang="ro-RO" smtClean="0"/>
              <a:pPr/>
              <a:t>‹#›</a:t>
            </a:fld>
            <a:endParaRPr lang="ro-RO"/>
          </a:p>
        </p:txBody>
      </p:sp>
    </p:spTree>
  </p:cSld>
  <p:clrMapOvr>
    <a:masterClrMapping/>
  </p:clrMapOvr>
  <p:transition spd="slow">
    <p:plus/>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ro-RO"/>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o-RO"/>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o-RO"/>
          </a:p>
        </p:txBody>
      </p:sp>
      <p:sp>
        <p:nvSpPr>
          <p:cNvPr id="5" name="Date Placeholder 4"/>
          <p:cNvSpPr>
            <a:spLocks noGrp="1"/>
          </p:cNvSpPr>
          <p:nvPr>
            <p:ph type="dt" sz="half" idx="10"/>
          </p:nvPr>
        </p:nvSpPr>
        <p:spPr/>
        <p:txBody>
          <a:bodyPr/>
          <a:lstStyle/>
          <a:p>
            <a:fld id="{ACFD6D24-E2F4-4BE0-9BC3-E570914AD759}" type="datetimeFigureOut">
              <a:rPr lang="ro-RO" smtClean="0"/>
              <a:pPr/>
              <a:t>10.03.2016</a:t>
            </a:fld>
            <a:endParaRPr lang="ro-RO"/>
          </a:p>
        </p:txBody>
      </p:sp>
      <p:sp>
        <p:nvSpPr>
          <p:cNvPr id="6" name="Footer Placeholder 5"/>
          <p:cNvSpPr>
            <a:spLocks noGrp="1"/>
          </p:cNvSpPr>
          <p:nvPr>
            <p:ph type="ftr" sz="quarter" idx="11"/>
          </p:nvPr>
        </p:nvSpPr>
        <p:spPr/>
        <p:txBody>
          <a:bodyPr/>
          <a:lstStyle/>
          <a:p>
            <a:endParaRPr lang="ro-RO"/>
          </a:p>
        </p:txBody>
      </p:sp>
      <p:sp>
        <p:nvSpPr>
          <p:cNvPr id="7" name="Slide Number Placeholder 6"/>
          <p:cNvSpPr>
            <a:spLocks noGrp="1"/>
          </p:cNvSpPr>
          <p:nvPr>
            <p:ph type="sldNum" sz="quarter" idx="12"/>
          </p:nvPr>
        </p:nvSpPr>
        <p:spPr/>
        <p:txBody>
          <a:bodyPr/>
          <a:lstStyle/>
          <a:p>
            <a:fld id="{EC75F126-203F-4B99-8345-F72C0E646E4E}" type="slidenum">
              <a:rPr lang="ro-RO" smtClean="0"/>
              <a:pPr/>
              <a:t>‹#›</a:t>
            </a:fld>
            <a:endParaRPr lang="ro-RO"/>
          </a:p>
        </p:txBody>
      </p:sp>
    </p:spTree>
  </p:cSld>
  <p:clrMapOvr>
    <a:masterClrMapping/>
  </p:clrMapOvr>
  <p:transition spd="slow">
    <p:plus/>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ro-RO"/>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o-RO"/>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o-RO"/>
          </a:p>
        </p:txBody>
      </p:sp>
      <p:sp>
        <p:nvSpPr>
          <p:cNvPr id="7" name="Date Placeholder 6"/>
          <p:cNvSpPr>
            <a:spLocks noGrp="1"/>
          </p:cNvSpPr>
          <p:nvPr>
            <p:ph type="dt" sz="half" idx="10"/>
          </p:nvPr>
        </p:nvSpPr>
        <p:spPr/>
        <p:txBody>
          <a:bodyPr/>
          <a:lstStyle/>
          <a:p>
            <a:fld id="{ACFD6D24-E2F4-4BE0-9BC3-E570914AD759}" type="datetimeFigureOut">
              <a:rPr lang="ro-RO" smtClean="0"/>
              <a:pPr/>
              <a:t>10.03.2016</a:t>
            </a:fld>
            <a:endParaRPr lang="ro-RO"/>
          </a:p>
        </p:txBody>
      </p:sp>
      <p:sp>
        <p:nvSpPr>
          <p:cNvPr id="8" name="Footer Placeholder 7"/>
          <p:cNvSpPr>
            <a:spLocks noGrp="1"/>
          </p:cNvSpPr>
          <p:nvPr>
            <p:ph type="ftr" sz="quarter" idx="11"/>
          </p:nvPr>
        </p:nvSpPr>
        <p:spPr/>
        <p:txBody>
          <a:bodyPr/>
          <a:lstStyle/>
          <a:p>
            <a:endParaRPr lang="ro-RO"/>
          </a:p>
        </p:txBody>
      </p:sp>
      <p:sp>
        <p:nvSpPr>
          <p:cNvPr id="9" name="Slide Number Placeholder 8"/>
          <p:cNvSpPr>
            <a:spLocks noGrp="1"/>
          </p:cNvSpPr>
          <p:nvPr>
            <p:ph type="sldNum" sz="quarter" idx="12"/>
          </p:nvPr>
        </p:nvSpPr>
        <p:spPr/>
        <p:txBody>
          <a:bodyPr/>
          <a:lstStyle/>
          <a:p>
            <a:fld id="{EC75F126-203F-4B99-8345-F72C0E646E4E}" type="slidenum">
              <a:rPr lang="ro-RO" smtClean="0"/>
              <a:pPr/>
              <a:t>‹#›</a:t>
            </a:fld>
            <a:endParaRPr lang="ro-RO"/>
          </a:p>
        </p:txBody>
      </p:sp>
    </p:spTree>
  </p:cSld>
  <p:clrMapOvr>
    <a:masterClrMapping/>
  </p:clrMapOvr>
  <p:transition spd="slow">
    <p:plus/>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ro-RO"/>
          </a:p>
        </p:txBody>
      </p:sp>
      <p:sp>
        <p:nvSpPr>
          <p:cNvPr id="3" name="Date Placeholder 2"/>
          <p:cNvSpPr>
            <a:spLocks noGrp="1"/>
          </p:cNvSpPr>
          <p:nvPr>
            <p:ph type="dt" sz="half" idx="10"/>
          </p:nvPr>
        </p:nvSpPr>
        <p:spPr/>
        <p:txBody>
          <a:bodyPr/>
          <a:lstStyle/>
          <a:p>
            <a:fld id="{ACFD6D24-E2F4-4BE0-9BC3-E570914AD759}" type="datetimeFigureOut">
              <a:rPr lang="ro-RO" smtClean="0"/>
              <a:pPr/>
              <a:t>10.03.2016</a:t>
            </a:fld>
            <a:endParaRPr lang="ro-RO"/>
          </a:p>
        </p:txBody>
      </p:sp>
      <p:sp>
        <p:nvSpPr>
          <p:cNvPr id="4" name="Footer Placeholder 3"/>
          <p:cNvSpPr>
            <a:spLocks noGrp="1"/>
          </p:cNvSpPr>
          <p:nvPr>
            <p:ph type="ftr" sz="quarter" idx="11"/>
          </p:nvPr>
        </p:nvSpPr>
        <p:spPr/>
        <p:txBody>
          <a:bodyPr/>
          <a:lstStyle/>
          <a:p>
            <a:endParaRPr lang="ro-RO"/>
          </a:p>
        </p:txBody>
      </p:sp>
      <p:sp>
        <p:nvSpPr>
          <p:cNvPr id="5" name="Slide Number Placeholder 4"/>
          <p:cNvSpPr>
            <a:spLocks noGrp="1"/>
          </p:cNvSpPr>
          <p:nvPr>
            <p:ph type="sldNum" sz="quarter" idx="12"/>
          </p:nvPr>
        </p:nvSpPr>
        <p:spPr/>
        <p:txBody>
          <a:bodyPr/>
          <a:lstStyle/>
          <a:p>
            <a:fld id="{EC75F126-203F-4B99-8345-F72C0E646E4E}" type="slidenum">
              <a:rPr lang="ro-RO" smtClean="0"/>
              <a:pPr/>
              <a:t>‹#›</a:t>
            </a:fld>
            <a:endParaRPr lang="ro-RO"/>
          </a:p>
        </p:txBody>
      </p:sp>
    </p:spTree>
  </p:cSld>
  <p:clrMapOvr>
    <a:masterClrMapping/>
  </p:clrMapOvr>
  <p:transition spd="slow">
    <p:plus/>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CFD6D24-E2F4-4BE0-9BC3-E570914AD759}" type="datetimeFigureOut">
              <a:rPr lang="ro-RO" smtClean="0"/>
              <a:pPr/>
              <a:t>10.03.2016</a:t>
            </a:fld>
            <a:endParaRPr lang="ro-RO"/>
          </a:p>
        </p:txBody>
      </p:sp>
      <p:sp>
        <p:nvSpPr>
          <p:cNvPr id="3" name="Footer Placeholder 2"/>
          <p:cNvSpPr>
            <a:spLocks noGrp="1"/>
          </p:cNvSpPr>
          <p:nvPr>
            <p:ph type="ftr" sz="quarter" idx="11"/>
          </p:nvPr>
        </p:nvSpPr>
        <p:spPr/>
        <p:txBody>
          <a:bodyPr/>
          <a:lstStyle/>
          <a:p>
            <a:endParaRPr lang="ro-RO"/>
          </a:p>
        </p:txBody>
      </p:sp>
      <p:sp>
        <p:nvSpPr>
          <p:cNvPr id="4" name="Slide Number Placeholder 3"/>
          <p:cNvSpPr>
            <a:spLocks noGrp="1"/>
          </p:cNvSpPr>
          <p:nvPr>
            <p:ph type="sldNum" sz="quarter" idx="12"/>
          </p:nvPr>
        </p:nvSpPr>
        <p:spPr/>
        <p:txBody>
          <a:bodyPr/>
          <a:lstStyle/>
          <a:p>
            <a:fld id="{EC75F126-203F-4B99-8345-F72C0E646E4E}" type="slidenum">
              <a:rPr lang="ro-RO" smtClean="0"/>
              <a:pPr/>
              <a:t>‹#›</a:t>
            </a:fld>
            <a:endParaRPr lang="ro-RO"/>
          </a:p>
        </p:txBody>
      </p:sp>
    </p:spTree>
  </p:cSld>
  <p:clrMapOvr>
    <a:masterClrMapping/>
  </p:clrMapOvr>
  <p:transition spd="slow">
    <p:plus/>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ro-RO"/>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o-RO"/>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CFD6D24-E2F4-4BE0-9BC3-E570914AD759}" type="datetimeFigureOut">
              <a:rPr lang="ro-RO" smtClean="0"/>
              <a:pPr/>
              <a:t>10.03.2016</a:t>
            </a:fld>
            <a:endParaRPr lang="ro-RO"/>
          </a:p>
        </p:txBody>
      </p:sp>
      <p:sp>
        <p:nvSpPr>
          <p:cNvPr id="6" name="Footer Placeholder 5"/>
          <p:cNvSpPr>
            <a:spLocks noGrp="1"/>
          </p:cNvSpPr>
          <p:nvPr>
            <p:ph type="ftr" sz="quarter" idx="11"/>
          </p:nvPr>
        </p:nvSpPr>
        <p:spPr/>
        <p:txBody>
          <a:bodyPr/>
          <a:lstStyle/>
          <a:p>
            <a:endParaRPr lang="ro-RO"/>
          </a:p>
        </p:txBody>
      </p:sp>
      <p:sp>
        <p:nvSpPr>
          <p:cNvPr id="7" name="Slide Number Placeholder 6"/>
          <p:cNvSpPr>
            <a:spLocks noGrp="1"/>
          </p:cNvSpPr>
          <p:nvPr>
            <p:ph type="sldNum" sz="quarter" idx="12"/>
          </p:nvPr>
        </p:nvSpPr>
        <p:spPr/>
        <p:txBody>
          <a:bodyPr/>
          <a:lstStyle/>
          <a:p>
            <a:fld id="{EC75F126-203F-4B99-8345-F72C0E646E4E}" type="slidenum">
              <a:rPr lang="ro-RO" smtClean="0"/>
              <a:pPr/>
              <a:t>‹#›</a:t>
            </a:fld>
            <a:endParaRPr lang="ro-RO"/>
          </a:p>
        </p:txBody>
      </p:sp>
    </p:spTree>
  </p:cSld>
  <p:clrMapOvr>
    <a:masterClrMapping/>
  </p:clrMapOvr>
  <p:transition spd="slow">
    <p:plus/>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ro-RO"/>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o-RO"/>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CFD6D24-E2F4-4BE0-9BC3-E570914AD759}" type="datetimeFigureOut">
              <a:rPr lang="ro-RO" smtClean="0"/>
              <a:pPr/>
              <a:t>10.03.2016</a:t>
            </a:fld>
            <a:endParaRPr lang="ro-RO"/>
          </a:p>
        </p:txBody>
      </p:sp>
      <p:sp>
        <p:nvSpPr>
          <p:cNvPr id="6" name="Footer Placeholder 5"/>
          <p:cNvSpPr>
            <a:spLocks noGrp="1"/>
          </p:cNvSpPr>
          <p:nvPr>
            <p:ph type="ftr" sz="quarter" idx="11"/>
          </p:nvPr>
        </p:nvSpPr>
        <p:spPr/>
        <p:txBody>
          <a:bodyPr/>
          <a:lstStyle/>
          <a:p>
            <a:endParaRPr lang="ro-RO"/>
          </a:p>
        </p:txBody>
      </p:sp>
      <p:sp>
        <p:nvSpPr>
          <p:cNvPr id="7" name="Slide Number Placeholder 6"/>
          <p:cNvSpPr>
            <a:spLocks noGrp="1"/>
          </p:cNvSpPr>
          <p:nvPr>
            <p:ph type="sldNum" sz="quarter" idx="12"/>
          </p:nvPr>
        </p:nvSpPr>
        <p:spPr/>
        <p:txBody>
          <a:bodyPr/>
          <a:lstStyle/>
          <a:p>
            <a:fld id="{EC75F126-203F-4B99-8345-F72C0E646E4E}" type="slidenum">
              <a:rPr lang="ro-RO" smtClean="0"/>
              <a:pPr/>
              <a:t>‹#›</a:t>
            </a:fld>
            <a:endParaRPr lang="ro-RO"/>
          </a:p>
        </p:txBody>
      </p:sp>
    </p:spTree>
  </p:cSld>
  <p:clrMapOvr>
    <a:masterClrMapping/>
  </p:clrMapOvr>
  <p:transition spd="slow">
    <p:plus/>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ro-RO"/>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o-RO"/>
          </a:p>
        </p:txBody>
      </p:sp>
      <p:sp>
        <p:nvSpPr>
          <p:cNvPr id="4" name="Date Placeholder 3"/>
          <p:cNvSpPr>
            <a:spLocks noGrp="1"/>
          </p:cNvSpPr>
          <p:nvPr>
            <p:ph type="dt" sz="half" idx="10"/>
          </p:nvPr>
        </p:nvSpPr>
        <p:spPr/>
        <p:txBody>
          <a:bodyPr/>
          <a:lstStyle/>
          <a:p>
            <a:fld id="{ACFD6D24-E2F4-4BE0-9BC3-E570914AD759}" type="datetimeFigureOut">
              <a:rPr lang="ro-RO" smtClean="0"/>
              <a:pPr/>
              <a:t>10.03.2016</a:t>
            </a:fld>
            <a:endParaRPr lang="ro-RO"/>
          </a:p>
        </p:txBody>
      </p:sp>
      <p:sp>
        <p:nvSpPr>
          <p:cNvPr id="5" name="Footer Placeholder 4"/>
          <p:cNvSpPr>
            <a:spLocks noGrp="1"/>
          </p:cNvSpPr>
          <p:nvPr>
            <p:ph type="ftr" sz="quarter" idx="11"/>
          </p:nvPr>
        </p:nvSpPr>
        <p:spPr/>
        <p:txBody>
          <a:bodyPr/>
          <a:lstStyle/>
          <a:p>
            <a:endParaRPr lang="ro-RO"/>
          </a:p>
        </p:txBody>
      </p:sp>
      <p:sp>
        <p:nvSpPr>
          <p:cNvPr id="6" name="Slide Number Placeholder 5"/>
          <p:cNvSpPr>
            <a:spLocks noGrp="1"/>
          </p:cNvSpPr>
          <p:nvPr>
            <p:ph type="sldNum" sz="quarter" idx="12"/>
          </p:nvPr>
        </p:nvSpPr>
        <p:spPr/>
        <p:txBody>
          <a:bodyPr/>
          <a:lstStyle/>
          <a:p>
            <a:fld id="{EC75F126-203F-4B99-8345-F72C0E646E4E}" type="slidenum">
              <a:rPr lang="ro-RO" smtClean="0"/>
              <a:pPr/>
              <a:t>‹#›</a:t>
            </a:fld>
            <a:endParaRPr lang="ro-RO"/>
          </a:p>
        </p:txBody>
      </p:sp>
    </p:spTree>
  </p:cSld>
  <p:clrMapOvr>
    <a:masterClrMapping/>
  </p:clrMapOvr>
  <p:transition spd="slow">
    <p:plus/>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ro-RO"/>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o-RO"/>
          </a:p>
        </p:txBody>
      </p:sp>
      <p:sp>
        <p:nvSpPr>
          <p:cNvPr id="4" name="Date Placeholder 3"/>
          <p:cNvSpPr>
            <a:spLocks noGrp="1"/>
          </p:cNvSpPr>
          <p:nvPr>
            <p:ph type="dt" sz="half" idx="10"/>
          </p:nvPr>
        </p:nvSpPr>
        <p:spPr/>
        <p:txBody>
          <a:bodyPr/>
          <a:lstStyle/>
          <a:p>
            <a:fld id="{ACFD6D24-E2F4-4BE0-9BC3-E570914AD759}" type="datetimeFigureOut">
              <a:rPr lang="ro-RO" smtClean="0"/>
              <a:pPr/>
              <a:t>10.03.2016</a:t>
            </a:fld>
            <a:endParaRPr lang="ro-RO"/>
          </a:p>
        </p:txBody>
      </p:sp>
      <p:sp>
        <p:nvSpPr>
          <p:cNvPr id="5" name="Footer Placeholder 4"/>
          <p:cNvSpPr>
            <a:spLocks noGrp="1"/>
          </p:cNvSpPr>
          <p:nvPr>
            <p:ph type="ftr" sz="quarter" idx="11"/>
          </p:nvPr>
        </p:nvSpPr>
        <p:spPr/>
        <p:txBody>
          <a:bodyPr/>
          <a:lstStyle/>
          <a:p>
            <a:endParaRPr lang="ro-RO"/>
          </a:p>
        </p:txBody>
      </p:sp>
      <p:sp>
        <p:nvSpPr>
          <p:cNvPr id="6" name="Slide Number Placeholder 5"/>
          <p:cNvSpPr>
            <a:spLocks noGrp="1"/>
          </p:cNvSpPr>
          <p:nvPr>
            <p:ph type="sldNum" sz="quarter" idx="12"/>
          </p:nvPr>
        </p:nvSpPr>
        <p:spPr/>
        <p:txBody>
          <a:bodyPr/>
          <a:lstStyle/>
          <a:p>
            <a:fld id="{EC75F126-203F-4B99-8345-F72C0E646E4E}" type="slidenum">
              <a:rPr lang="ro-RO" smtClean="0"/>
              <a:pPr/>
              <a:t>‹#›</a:t>
            </a:fld>
            <a:endParaRPr lang="ro-RO"/>
          </a:p>
        </p:txBody>
      </p:sp>
    </p:spTree>
  </p:cSld>
  <p:clrMapOvr>
    <a:masterClrMapping/>
  </p:clrMapOvr>
  <p:transition spd="slow">
    <p:plus/>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ro-RO"/>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o-RO"/>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CFD6D24-E2F4-4BE0-9BC3-E570914AD759}" type="datetimeFigureOut">
              <a:rPr lang="ro-RO" smtClean="0"/>
              <a:pPr/>
              <a:t>10.03.2016</a:t>
            </a:fld>
            <a:endParaRPr lang="ro-RO"/>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o-RO"/>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C75F126-203F-4B99-8345-F72C0E646E4E}" type="slidenum">
              <a:rPr lang="ro-RO" smtClean="0"/>
              <a:pPr/>
              <a:t>‹#›</a:t>
            </a:fld>
            <a:endParaRPr lang="ro-RO"/>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p:plus/>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o-R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Relationship Id="rId1" Type="http://schemas.openxmlformats.org/officeDocument/2006/relationships/slideLayout" Target="../slideLayouts/slideLayout2.xml"/><Relationship Id="rId5" Type="http://schemas.openxmlformats.org/officeDocument/2006/relationships/image" Target="../media/image3.gif"/><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gi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6.gi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gi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gi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6.gi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6.gi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6.gi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14.jpeg"/></Relationships>
</file>

<file path=ppt/slides/_rels/slide1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6.gi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6.gi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6.gi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6.gi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6.gif"/><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6.gi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6.gif"/><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6.gif"/><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6.gif"/><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6.gif"/><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6.gif"/><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6.gif"/><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6.gif"/><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6.gif"/><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6.gif"/><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6.gif"/><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6.gif"/><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6.gi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D:\Montreal\catedrala2.jpg"/>
          <p:cNvPicPr>
            <a:picLocks noChangeAspect="1" noChangeArrowheads="1"/>
          </p:cNvPicPr>
          <p:nvPr/>
        </p:nvPicPr>
        <p:blipFill>
          <a:blip r:embed="rId3" cstate="print">
            <a:lum bright="69000" contrast="-75000"/>
          </a:blip>
          <a:srcRect/>
          <a:stretch>
            <a:fillRect/>
          </a:stretch>
        </p:blipFill>
        <p:spPr bwMode="auto">
          <a:xfrm>
            <a:off x="0" y="-1"/>
            <a:ext cx="9144000" cy="6858001"/>
          </a:xfrm>
          <a:prstGeom prst="rect">
            <a:avLst/>
          </a:prstGeom>
          <a:noFill/>
        </p:spPr>
      </p:pic>
      <p:sp>
        <p:nvSpPr>
          <p:cNvPr id="8" name="Rectangle 7"/>
          <p:cNvSpPr/>
          <p:nvPr/>
        </p:nvSpPr>
        <p:spPr>
          <a:xfrm>
            <a:off x="685800" y="762000"/>
            <a:ext cx="7848600" cy="6001643"/>
          </a:xfrm>
          <a:prstGeom prst="rect">
            <a:avLst/>
          </a:prstGeom>
        </p:spPr>
        <p:txBody>
          <a:bodyPr wrap="square">
            <a:spAutoFit/>
          </a:bodyPr>
          <a:lstStyle/>
          <a:p>
            <a:r>
              <a:rPr lang="fr-FR" sz="1600" dirty="0" smtClean="0">
                <a:latin typeface="Monotype Corsiva" pitchFamily="66" charset="0"/>
              </a:rPr>
              <a:t>La basilique Notre-Dame de Montréal  est l'église-mère de Montréal et la plus vaste de l'Archidiocèse de Montréal. Véritable galerie d'art religieux, la richesse de ses ornements n'a pas d'équivalent à Montréal.</a:t>
            </a:r>
          </a:p>
          <a:p>
            <a:r>
              <a:rPr lang="fr-FR" sz="1600" dirty="0" smtClean="0">
                <a:latin typeface="Monotype Corsiva" pitchFamily="66" charset="0"/>
              </a:rPr>
              <a:t>La basilique Notre-Dame de Montréal est l'un des bâtiments les plus précieux du patrimoine religieux québécois. Sous la gloire des Sulpiciens, l'église a connu de nombreuses étapes de construction.</a:t>
            </a:r>
          </a:p>
          <a:p>
            <a:r>
              <a:rPr lang="ro-RO" sz="1600" dirty="0" smtClean="0">
                <a:latin typeface="Monotype Corsiva" pitchFamily="66" charset="0"/>
              </a:rPr>
              <a:t>La basilique actuelle</a:t>
            </a:r>
            <a:r>
              <a:rPr lang="en-US" sz="1600" dirty="0" smtClean="0">
                <a:latin typeface="Monotype Corsiva" pitchFamily="66" charset="0"/>
              </a:rPr>
              <a:t> </a:t>
            </a:r>
            <a:r>
              <a:rPr lang="fr-FR" sz="1600" dirty="0" smtClean="0">
                <a:latin typeface="Monotype Corsiva" pitchFamily="66" charset="0"/>
              </a:rPr>
              <a:t>est de style néogothique. Sa construction débute en 1824 et l'achèvement se fera en 1829, date de l'inauguration officielle.</a:t>
            </a:r>
            <a:r>
              <a:rPr lang="fr-FR" sz="1600" dirty="0" smtClean="0"/>
              <a:t> </a:t>
            </a:r>
            <a:r>
              <a:rPr lang="fr-FR" sz="1600" dirty="0" smtClean="0">
                <a:latin typeface="Monotype Corsiva" pitchFamily="66" charset="0"/>
              </a:rPr>
              <a:t>Les deux tours, dessinées par l'architecte John </a:t>
            </a:r>
            <a:r>
              <a:rPr lang="fr-FR" sz="1600" dirty="0" err="1" smtClean="0">
                <a:latin typeface="Monotype Corsiva" pitchFamily="66" charset="0"/>
              </a:rPr>
              <a:t>Ostell</a:t>
            </a:r>
            <a:r>
              <a:rPr lang="fr-FR" sz="1600" dirty="0" smtClean="0">
                <a:latin typeface="Monotype Corsiva" pitchFamily="66" charset="0"/>
              </a:rPr>
              <a:t>, sont ajoutées entre 1841 et 1843. La hauteur totale est de 69 m. Cette église est équipée d’un grand orgue symphonique, installé en 1891. Le plus grand orgue dans une église en Amérique du Nord.</a:t>
            </a:r>
            <a:r>
              <a:rPr lang="fr-FR" sz="1600" dirty="0" smtClean="0"/>
              <a:t> </a:t>
            </a:r>
          </a:p>
          <a:p>
            <a:r>
              <a:rPr lang="fr-FR" sz="1600" dirty="0" smtClean="0">
                <a:latin typeface="Monotype Corsiva" pitchFamily="66" charset="0"/>
              </a:rPr>
              <a:t>Entre 1870 et 1900, on repense totalement la décoration intérieure de l'église. Cette deuxième phase de décoration sera l'œuvre du curé Victor Rousselot mais surtout de Victor </a:t>
            </a:r>
            <a:r>
              <a:rPr lang="fr-FR" sz="1600" dirty="0" err="1" smtClean="0">
                <a:latin typeface="Monotype Corsiva" pitchFamily="66" charset="0"/>
              </a:rPr>
              <a:t>Bourgeau</a:t>
            </a:r>
            <a:r>
              <a:rPr lang="fr-FR" sz="1600" dirty="0" smtClean="0">
                <a:latin typeface="Monotype Corsiva" pitchFamily="66" charset="0"/>
              </a:rPr>
              <a:t>, l'architecte </a:t>
            </a:r>
            <a:r>
              <a:rPr lang="fr-FR" sz="1600" dirty="0" smtClean="0">
                <a:latin typeface="Monotype Corsiva" pitchFamily="66" charset="0"/>
              </a:rPr>
              <a:t>québécois</a:t>
            </a:r>
          </a:p>
          <a:p>
            <a:r>
              <a:rPr lang="fr-FR" sz="1600" dirty="0" smtClean="0">
                <a:latin typeface="Monotype Corsiva" pitchFamily="66" charset="0"/>
              </a:rPr>
              <a:t> le </a:t>
            </a:r>
            <a:r>
              <a:rPr lang="fr-FR" sz="1600" dirty="0" smtClean="0">
                <a:latin typeface="Monotype Corsiva" pitchFamily="66" charset="0"/>
              </a:rPr>
              <a:t>plus actif de l'époque. Le style et le symbolisme de la Sainte-Chapelle à Paris impressionnent fortement </a:t>
            </a:r>
            <a:endParaRPr lang="fr-FR" sz="1600" dirty="0" smtClean="0">
              <a:latin typeface="Monotype Corsiva" pitchFamily="66" charset="0"/>
            </a:endParaRPr>
          </a:p>
          <a:p>
            <a:r>
              <a:rPr lang="fr-FR" sz="1600" dirty="0" smtClean="0">
                <a:latin typeface="Monotype Corsiva" pitchFamily="66" charset="0"/>
              </a:rPr>
              <a:t>le </a:t>
            </a:r>
            <a:r>
              <a:rPr lang="fr-FR" sz="1600" dirty="0" smtClean="0">
                <a:latin typeface="Monotype Corsiva" pitchFamily="66" charset="0"/>
              </a:rPr>
              <a:t>curé Rousselot, lors de son voyage en France. Il propose donc à l'architecte </a:t>
            </a:r>
            <a:r>
              <a:rPr lang="fr-FR" sz="1600" dirty="0" err="1" smtClean="0">
                <a:latin typeface="Monotype Corsiva" pitchFamily="66" charset="0"/>
              </a:rPr>
              <a:t>Bourgeau</a:t>
            </a:r>
            <a:r>
              <a:rPr lang="fr-FR" sz="1600" dirty="0" smtClean="0">
                <a:latin typeface="Monotype Corsiva" pitchFamily="66" charset="0"/>
              </a:rPr>
              <a:t> de s'en inspirer. </a:t>
            </a:r>
            <a:endParaRPr lang="fr-FR" sz="1600" smtClean="0">
              <a:latin typeface="Monotype Corsiva" pitchFamily="66" charset="0"/>
            </a:endParaRPr>
          </a:p>
          <a:p>
            <a:r>
              <a:rPr lang="fr-FR" sz="1600" smtClean="0">
                <a:latin typeface="Monotype Corsiva" pitchFamily="66" charset="0"/>
              </a:rPr>
              <a:t>Ce </a:t>
            </a:r>
            <a:r>
              <a:rPr lang="fr-FR" sz="1600" dirty="0" smtClean="0">
                <a:latin typeface="Monotype Corsiva" pitchFamily="66" charset="0"/>
              </a:rPr>
              <a:t>sont surtout les couleurs choisies, les motifs des feuilles d'or dans la voûte et les colonnes qui peuvent rappeler la Sainte-Chapelle. Cette décoration polychromique est entièrement composée de sculptures en bois. Les voûtes sont soutenues par des colonnettes en pierre.</a:t>
            </a:r>
            <a:r>
              <a:rPr lang="fr-FR" sz="1600" dirty="0" smtClean="0"/>
              <a:t> </a:t>
            </a:r>
            <a:r>
              <a:rPr lang="fr-FR" sz="1600" dirty="0" smtClean="0">
                <a:latin typeface="Monotype Corsiva" pitchFamily="66" charset="0"/>
              </a:rPr>
              <a:t>La basilique reçoit chaque année des centaines de milliers de visiteurs, attirés par sa splendeur néogothique, ainsi que ses trésors historiques : bois sculptés, tableaux, vitraux, sculptures, une remarquable collection d'art sacré du </a:t>
            </a:r>
            <a:r>
              <a:rPr lang="fr-FR" sz="1600" cap="small" dirty="0" err="1" smtClean="0">
                <a:latin typeface="Monotype Corsiva" pitchFamily="66" charset="0"/>
              </a:rPr>
              <a:t>xvii</a:t>
            </a:r>
            <a:r>
              <a:rPr lang="fr-FR" sz="1600" baseline="30000" dirty="0" err="1" smtClean="0">
                <a:latin typeface="Monotype Corsiva" pitchFamily="66" charset="0"/>
              </a:rPr>
              <a:t>e</a:t>
            </a:r>
            <a:r>
              <a:rPr lang="fr-FR" sz="1600" dirty="0" smtClean="0">
                <a:latin typeface="Monotype Corsiva" pitchFamily="66" charset="0"/>
              </a:rPr>
              <a:t> au </a:t>
            </a:r>
            <a:r>
              <a:rPr lang="fr-FR" sz="1600" cap="small" dirty="0" err="1" smtClean="0">
                <a:latin typeface="Monotype Corsiva" pitchFamily="66" charset="0"/>
              </a:rPr>
              <a:t>xx</a:t>
            </a:r>
            <a:r>
              <a:rPr lang="fr-FR" sz="1600" baseline="30000" dirty="0" err="1" smtClean="0">
                <a:latin typeface="Monotype Corsiva" pitchFamily="66" charset="0"/>
              </a:rPr>
              <a:t>e</a:t>
            </a:r>
            <a:r>
              <a:rPr lang="fr-FR" sz="1600" dirty="0" smtClean="0">
                <a:latin typeface="Monotype Corsiva" pitchFamily="66" charset="0"/>
              </a:rPr>
              <a:t> siècle.</a:t>
            </a:r>
          </a:p>
          <a:p>
            <a:r>
              <a:rPr lang="fr-FR" sz="1600" dirty="0" smtClean="0">
                <a:latin typeface="Monotype Corsiva" pitchFamily="66" charset="0"/>
              </a:rPr>
              <a:t>L'Orchestre symphonique de Montréal</a:t>
            </a:r>
            <a:r>
              <a:rPr lang="fr-FR" sz="1600" dirty="0" smtClean="0"/>
              <a:t> </a:t>
            </a:r>
            <a:r>
              <a:rPr lang="fr-FR" sz="1600" dirty="0" smtClean="0">
                <a:latin typeface="Monotype Corsiva" pitchFamily="66" charset="0"/>
              </a:rPr>
              <a:t>y a souvent donné des concerts, en particulier </a:t>
            </a:r>
          </a:p>
          <a:p>
            <a:r>
              <a:rPr lang="fr-FR" sz="1600" i="1" dirty="0" smtClean="0">
                <a:latin typeface="Monotype Corsiva" pitchFamily="66" charset="0"/>
              </a:rPr>
              <a:t>Le Messie</a:t>
            </a:r>
            <a:r>
              <a:rPr lang="fr-FR" sz="1600" dirty="0" smtClean="0">
                <a:latin typeface="Monotype Corsiva" pitchFamily="66" charset="0"/>
              </a:rPr>
              <a:t> de </a:t>
            </a:r>
            <a:r>
              <a:rPr lang="ro-RO" sz="1600" kern="10" dirty="0" smtClean="0">
                <a:ln w="9525">
                  <a:solidFill>
                    <a:srgbClr val="FFCC00"/>
                  </a:solidFill>
                  <a:round/>
                  <a:headEnd/>
                  <a:tailEnd/>
                </a:ln>
                <a:blipFill dpi="0" rotWithShape="1">
                  <a:blip r:embed="rId4"/>
                  <a:srcRect/>
                  <a:stretch>
                    <a:fillRect/>
                  </a:stretch>
                </a:blipFill>
                <a:latin typeface="Arial Black"/>
              </a:rPr>
              <a:t> </a:t>
            </a:r>
            <a:r>
              <a:rPr lang="ro-RO" sz="1600" kern="10" dirty="0" smtClean="0">
                <a:latin typeface="Monotype Corsiva" pitchFamily="66" charset="0"/>
              </a:rPr>
              <a:t>Haendel</a:t>
            </a:r>
            <a:r>
              <a:rPr lang="ro-RO" sz="1600" kern="10" dirty="0" smtClean="0">
                <a:ln w="9525">
                  <a:solidFill>
                    <a:srgbClr val="FFCC00"/>
                  </a:solidFill>
                  <a:round/>
                  <a:headEnd/>
                  <a:tailEnd/>
                </a:ln>
                <a:blipFill dpi="0" rotWithShape="1">
                  <a:blip r:embed="rId4"/>
                  <a:srcRect/>
                  <a:stretch>
                    <a:fillRect/>
                  </a:stretch>
                </a:blipFill>
                <a:latin typeface="Arial Black"/>
              </a:rPr>
              <a:t> </a:t>
            </a:r>
            <a:r>
              <a:rPr lang="fr-FR" sz="1600" dirty="0" smtClean="0">
                <a:latin typeface="Monotype Corsiva" pitchFamily="66" charset="0"/>
              </a:rPr>
              <a:t>en décembre de chaque année</a:t>
            </a:r>
            <a:r>
              <a:rPr lang="fr-FR" sz="1600" dirty="0" smtClean="0"/>
              <a:t>. </a:t>
            </a:r>
            <a:r>
              <a:rPr lang="fr-FR" sz="1600" dirty="0" smtClean="0">
                <a:latin typeface="Monotype Corsiva" pitchFamily="66" charset="0"/>
              </a:rPr>
              <a:t>C'est le quatrième édifice religieux le plus reconnu d'Amérique derrière la Cathédrale Saint-Patrick de New York, la Cathédrale nationale de Washington et l'Oratoire Saint-Joseph du Mont-Royal.</a:t>
            </a:r>
          </a:p>
          <a:p>
            <a:endParaRPr lang="ro-RO" sz="1600" b="1" dirty="0" smtClean="0">
              <a:latin typeface="Monotype Corsiva" pitchFamily="66" charset="0"/>
            </a:endParaRPr>
          </a:p>
          <a:p>
            <a:endParaRPr lang="fr-FR" sz="1600" dirty="0" smtClean="0">
              <a:latin typeface="Monotype Corsiva" pitchFamily="66" charset="0"/>
            </a:endParaRPr>
          </a:p>
          <a:p>
            <a:endParaRPr lang="ro-RO" sz="1600" dirty="0">
              <a:latin typeface="Monotype Corsiva" pitchFamily="66" charset="0"/>
            </a:endParaRPr>
          </a:p>
        </p:txBody>
      </p:sp>
      <p:sp>
        <p:nvSpPr>
          <p:cNvPr id="11" name="Rectangle 10"/>
          <p:cNvSpPr/>
          <p:nvPr/>
        </p:nvSpPr>
        <p:spPr>
          <a:xfrm>
            <a:off x="2057400" y="0"/>
            <a:ext cx="5091458" cy="523220"/>
          </a:xfrm>
          <a:prstGeom prst="rect">
            <a:avLst/>
          </a:prstGeom>
        </p:spPr>
        <p:txBody>
          <a:bodyPr wrap="none">
            <a:spAutoFit/>
          </a:bodyPr>
          <a:lstStyle/>
          <a:p>
            <a:r>
              <a:rPr lang="fr-FR" sz="2800" dirty="0" smtClean="0">
                <a:latin typeface="Monotype Corsiva" pitchFamily="66" charset="0"/>
              </a:rPr>
              <a:t>La Basilique Notre-Dame de Montréal</a:t>
            </a:r>
            <a:endParaRPr lang="fr-FR" sz="2800" dirty="0">
              <a:latin typeface="Monotype Corsiva" pitchFamily="66" charset="0"/>
            </a:endParaRPr>
          </a:p>
        </p:txBody>
      </p:sp>
      <p:sp>
        <p:nvSpPr>
          <p:cNvPr id="12" name="Rectangle 11"/>
          <p:cNvSpPr/>
          <p:nvPr/>
        </p:nvSpPr>
        <p:spPr>
          <a:xfrm>
            <a:off x="533400" y="609600"/>
            <a:ext cx="8229600" cy="54864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13" name="TextBox 12"/>
          <p:cNvSpPr txBox="1"/>
          <p:nvPr/>
        </p:nvSpPr>
        <p:spPr>
          <a:xfrm>
            <a:off x="533400" y="6324600"/>
            <a:ext cx="4642618" cy="369332"/>
          </a:xfrm>
          <a:prstGeom prst="rect">
            <a:avLst/>
          </a:prstGeom>
          <a:noFill/>
        </p:spPr>
        <p:txBody>
          <a:bodyPr wrap="none" rtlCol="0">
            <a:spAutoFit/>
          </a:bodyPr>
          <a:lstStyle/>
          <a:p>
            <a:r>
              <a:rPr lang="en-US" dirty="0" smtClean="0">
                <a:latin typeface="Monotype Corsiva" pitchFamily="66" charset="0"/>
              </a:rPr>
              <a:t>Photos  </a:t>
            </a:r>
            <a:r>
              <a:rPr lang="en-US" dirty="0" err="1" smtClean="0">
                <a:latin typeface="Monotype Corsiva" pitchFamily="66" charset="0"/>
              </a:rPr>
              <a:t>Radu</a:t>
            </a:r>
            <a:r>
              <a:rPr lang="en-US" dirty="0" smtClean="0">
                <a:latin typeface="Monotype Corsiva" pitchFamily="66" charset="0"/>
              </a:rPr>
              <a:t> </a:t>
            </a:r>
            <a:r>
              <a:rPr lang="en-US" dirty="0" err="1" smtClean="0">
                <a:latin typeface="Monotype Corsiva" pitchFamily="66" charset="0"/>
              </a:rPr>
              <a:t>Eftimie</a:t>
            </a:r>
            <a:r>
              <a:rPr lang="en-US" dirty="0" smtClean="0">
                <a:latin typeface="Monotype Corsiva" pitchFamily="66" charset="0"/>
              </a:rPr>
              <a:t> +Net                   </a:t>
            </a:r>
            <a:r>
              <a:rPr lang="en-US" dirty="0" err="1" smtClean="0">
                <a:latin typeface="Monotype Corsiva" pitchFamily="66" charset="0"/>
              </a:rPr>
              <a:t>Texte</a:t>
            </a:r>
            <a:r>
              <a:rPr lang="en-US" dirty="0" smtClean="0">
                <a:latin typeface="Monotype Corsiva" pitchFamily="66" charset="0"/>
              </a:rPr>
              <a:t> du Net   </a:t>
            </a:r>
            <a:endParaRPr lang="ro-RO" dirty="0">
              <a:latin typeface="Monotype Corsiva" pitchFamily="66" charset="0"/>
            </a:endParaRPr>
          </a:p>
        </p:txBody>
      </p:sp>
      <p:sp>
        <p:nvSpPr>
          <p:cNvPr id="16" name="Rectangle 15"/>
          <p:cNvSpPr/>
          <p:nvPr/>
        </p:nvSpPr>
        <p:spPr>
          <a:xfrm>
            <a:off x="5689352" y="6324600"/>
            <a:ext cx="2130711" cy="369332"/>
          </a:xfrm>
          <a:prstGeom prst="rect">
            <a:avLst/>
          </a:prstGeom>
        </p:spPr>
        <p:txBody>
          <a:bodyPr wrap="none">
            <a:spAutoFit/>
          </a:bodyPr>
          <a:lstStyle/>
          <a:p>
            <a:pPr algn="ctr"/>
            <a:r>
              <a:rPr lang="ro-RO" kern="10" dirty="0" smtClean="0">
                <a:latin typeface="Monotype Corsiva" pitchFamily="66" charset="0"/>
              </a:rPr>
              <a:t>Créations </a:t>
            </a:r>
            <a:r>
              <a:rPr lang="en-US" kern="10" dirty="0" smtClean="0">
                <a:latin typeface="Monotype Corsiva" pitchFamily="66" charset="0"/>
              </a:rPr>
              <a:t> </a:t>
            </a:r>
            <a:r>
              <a:rPr lang="ro-RO" kern="10" dirty="0" smtClean="0">
                <a:latin typeface="Monotype Corsiva" pitchFamily="66" charset="0"/>
              </a:rPr>
              <a:t>D</a:t>
            </a:r>
            <a:r>
              <a:rPr lang="en-US" kern="10" dirty="0" err="1" smtClean="0">
                <a:latin typeface="Monotype Corsiva" pitchFamily="66" charset="0"/>
              </a:rPr>
              <a:t>elia</a:t>
            </a:r>
            <a:r>
              <a:rPr lang="en-US" kern="10" dirty="0" smtClean="0">
                <a:latin typeface="Monotype Corsiva" pitchFamily="66" charset="0"/>
              </a:rPr>
              <a:t>  </a:t>
            </a:r>
            <a:r>
              <a:rPr lang="en-US" kern="10" dirty="0" err="1" smtClean="0">
                <a:latin typeface="Monotype Corsiva" pitchFamily="66" charset="0"/>
              </a:rPr>
              <a:t>Florea</a:t>
            </a:r>
            <a:endParaRPr lang="ro-RO" kern="10" dirty="0">
              <a:latin typeface="Monotype Corsiva" pitchFamily="66" charset="0"/>
            </a:endParaRPr>
          </a:p>
        </p:txBody>
      </p:sp>
      <p:pic>
        <p:nvPicPr>
          <p:cNvPr id="17" name="Picture 36" descr="Hand_clicks"/>
          <p:cNvPicPr>
            <a:picLocks noChangeAspect="1" noChangeArrowheads="1" noCrop="1"/>
          </p:cNvPicPr>
          <p:nvPr/>
        </p:nvPicPr>
        <p:blipFill>
          <a:blip r:embed="rId5" cstate="print"/>
          <a:srcRect/>
          <a:stretch>
            <a:fillRect/>
          </a:stretch>
        </p:blipFill>
        <p:spPr bwMode="auto">
          <a:xfrm>
            <a:off x="8229600" y="6172200"/>
            <a:ext cx="422275" cy="533400"/>
          </a:xfrm>
          <a:prstGeom prst="rect">
            <a:avLst/>
          </a:prstGeom>
          <a:noFill/>
          <a:ln w="9525">
            <a:noFill/>
            <a:miter lim="800000"/>
            <a:headEnd/>
            <a:tailEnd/>
          </a:ln>
        </p:spPr>
      </p:pic>
    </p:spTree>
  </p:cSld>
  <p:clrMapOvr>
    <a:masterClrMapping/>
  </p:clrMapOvr>
  <p:transition spd="med">
    <p:sndAc>
      <p:stSnd loop="1">
        <p:snd r:embed="rId2" name="Hallelujah (Messiah) - Handel.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D:\Montreal\catedrala2.jpg"/>
          <p:cNvPicPr>
            <a:picLocks noChangeAspect="1" noChangeArrowheads="1"/>
          </p:cNvPicPr>
          <p:nvPr/>
        </p:nvPicPr>
        <p:blipFill>
          <a:blip r:embed="rId2" cstate="print"/>
          <a:srcRect/>
          <a:stretch>
            <a:fillRect/>
          </a:stretch>
        </p:blipFill>
        <p:spPr bwMode="auto">
          <a:xfrm>
            <a:off x="0" y="-1"/>
            <a:ext cx="9144000" cy="6858001"/>
          </a:xfrm>
          <a:prstGeom prst="rect">
            <a:avLst/>
          </a:prstGeom>
          <a:noFill/>
        </p:spPr>
      </p:pic>
      <p:sp>
        <p:nvSpPr>
          <p:cNvPr id="3" name="Rectangle 2"/>
          <p:cNvSpPr/>
          <p:nvPr/>
        </p:nvSpPr>
        <p:spPr>
          <a:xfrm>
            <a:off x="5804624" y="0"/>
            <a:ext cx="3339376" cy="369332"/>
          </a:xfrm>
          <a:prstGeom prst="rect">
            <a:avLst/>
          </a:prstGeom>
        </p:spPr>
        <p:txBody>
          <a:bodyPr wrap="none">
            <a:spAutoFit/>
          </a:bodyPr>
          <a:lstStyle/>
          <a:p>
            <a:r>
              <a:rPr lang="fr-FR" dirty="0" smtClean="0">
                <a:latin typeface="Monotype Corsiva" pitchFamily="66" charset="0"/>
              </a:rPr>
              <a:t>La Basilique Notre-Dame de Montréal</a:t>
            </a:r>
            <a:endParaRPr lang="fr-FR" dirty="0">
              <a:latin typeface="Monotype Corsiva" pitchFamily="66" charset="0"/>
            </a:endParaRPr>
          </a:p>
        </p:txBody>
      </p:sp>
    </p:spTree>
  </p:cSld>
  <p:clrMapOvr>
    <a:masterClrMapping/>
  </p:clrMapOvr>
  <p:transition spd="slow">
    <p:plus/>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D:\Montreal\catedrala1.jpg"/>
          <p:cNvPicPr>
            <a:picLocks noChangeAspect="1" noChangeArrowheads="1"/>
          </p:cNvPicPr>
          <p:nvPr/>
        </p:nvPicPr>
        <p:blipFill>
          <a:blip r:embed="rId2" cstate="print"/>
          <a:srcRect/>
          <a:stretch>
            <a:fillRect/>
          </a:stretch>
        </p:blipFill>
        <p:spPr bwMode="auto">
          <a:xfrm>
            <a:off x="0" y="0"/>
            <a:ext cx="9144000" cy="6861506"/>
          </a:xfrm>
          <a:prstGeom prst="rect">
            <a:avLst/>
          </a:prstGeom>
          <a:noFill/>
        </p:spPr>
      </p:pic>
    </p:spTree>
  </p:cSld>
  <p:clrMapOvr>
    <a:masterClrMapping/>
  </p:clrMapOvr>
  <p:transition spd="slow">
    <p:plus/>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D:\Montreal\untitled.JPG"/>
          <p:cNvPicPr>
            <a:picLocks noChangeAspect="1" noChangeArrowheads="1"/>
          </p:cNvPicPr>
          <p:nvPr/>
        </p:nvPicPr>
        <p:blipFill>
          <a:blip r:embed="rId2" cstate="print"/>
          <a:srcRect/>
          <a:stretch>
            <a:fillRect/>
          </a:stretch>
        </p:blipFill>
        <p:spPr bwMode="auto">
          <a:xfrm>
            <a:off x="-1066800" y="0"/>
            <a:ext cx="11081960" cy="6858000"/>
          </a:xfrm>
          <a:prstGeom prst="rect">
            <a:avLst/>
          </a:prstGeom>
          <a:noFill/>
        </p:spPr>
      </p:pic>
    </p:spTree>
  </p:cSld>
  <p:clrMapOvr>
    <a:masterClrMapping/>
  </p:clrMapOvr>
  <p:transition spd="slow">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0" presetClass="path" presetSubtype="0" repeatCount="indefinite" accel="50000" decel="50000" autoRev="1" fill="hold" nodeType="afterEffect">
                                  <p:stCondLst>
                                    <p:cond delay="0"/>
                                  </p:stCondLst>
                                  <p:childTnLst>
                                    <p:animMotion origin="layout" path="M -0.07257 -3.01874E-6 L 0.11076 -3.01874E-6 " pathEditMode="relative" rAng="0" ptsTypes="AA">
                                      <p:cBhvr>
                                        <p:cTn id="6" dur="5000" fill="hold"/>
                                        <p:tgtEl>
                                          <p:spTgt spid="6146"/>
                                        </p:tgtEl>
                                        <p:attrNameLst>
                                          <p:attrName>ppt_x</p:attrName>
                                          <p:attrName>ppt_y</p:attrName>
                                        </p:attrNameLst>
                                      </p:cBhvr>
                                      <p:rCtr x="92"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gold"/>
          <p:cNvPicPr>
            <a:picLocks noChangeAspect="1" noChangeArrowheads="1" noCrop="1"/>
          </p:cNvPicPr>
          <p:nvPr/>
        </p:nvPicPr>
        <p:blipFill>
          <a:blip r:embed="rId2" cstate="print"/>
          <a:srcRect/>
          <a:stretch>
            <a:fillRect/>
          </a:stretch>
        </p:blipFill>
        <p:spPr bwMode="auto">
          <a:xfrm>
            <a:off x="0" y="0"/>
            <a:ext cx="1143000" cy="1143000"/>
          </a:xfrm>
          <a:prstGeom prst="rect">
            <a:avLst/>
          </a:prstGeom>
          <a:noFill/>
          <a:ln w="9525">
            <a:noFill/>
            <a:miter lim="800000"/>
            <a:headEnd/>
            <a:tailEnd/>
          </a:ln>
        </p:spPr>
      </p:pic>
      <p:pic>
        <p:nvPicPr>
          <p:cNvPr id="6" name="Picture 5" descr="gold"/>
          <p:cNvPicPr>
            <a:picLocks noChangeAspect="1" noChangeArrowheads="1" noCrop="1"/>
          </p:cNvPicPr>
          <p:nvPr/>
        </p:nvPicPr>
        <p:blipFill>
          <a:blip r:embed="rId2" cstate="print"/>
          <a:srcRect/>
          <a:stretch>
            <a:fillRect/>
          </a:stretch>
        </p:blipFill>
        <p:spPr bwMode="auto">
          <a:xfrm>
            <a:off x="0" y="1143000"/>
            <a:ext cx="1143000" cy="1143000"/>
          </a:xfrm>
          <a:prstGeom prst="rect">
            <a:avLst/>
          </a:prstGeom>
          <a:noFill/>
          <a:ln w="9525">
            <a:noFill/>
            <a:miter lim="800000"/>
            <a:headEnd/>
            <a:tailEnd/>
          </a:ln>
        </p:spPr>
      </p:pic>
      <p:pic>
        <p:nvPicPr>
          <p:cNvPr id="7" name="Picture 6" descr="gold"/>
          <p:cNvPicPr>
            <a:picLocks noChangeAspect="1" noChangeArrowheads="1" noCrop="1"/>
          </p:cNvPicPr>
          <p:nvPr/>
        </p:nvPicPr>
        <p:blipFill>
          <a:blip r:embed="rId2" cstate="print"/>
          <a:srcRect/>
          <a:stretch>
            <a:fillRect/>
          </a:stretch>
        </p:blipFill>
        <p:spPr bwMode="auto">
          <a:xfrm>
            <a:off x="0" y="2286000"/>
            <a:ext cx="1143000" cy="1143000"/>
          </a:xfrm>
          <a:prstGeom prst="rect">
            <a:avLst/>
          </a:prstGeom>
          <a:noFill/>
          <a:ln w="9525">
            <a:noFill/>
            <a:miter lim="800000"/>
            <a:headEnd/>
            <a:tailEnd/>
          </a:ln>
        </p:spPr>
      </p:pic>
      <p:pic>
        <p:nvPicPr>
          <p:cNvPr id="8" name="Picture 7" descr="gold"/>
          <p:cNvPicPr>
            <a:picLocks noChangeAspect="1" noChangeArrowheads="1" noCrop="1"/>
          </p:cNvPicPr>
          <p:nvPr/>
        </p:nvPicPr>
        <p:blipFill>
          <a:blip r:embed="rId2" cstate="print"/>
          <a:srcRect/>
          <a:stretch>
            <a:fillRect/>
          </a:stretch>
        </p:blipFill>
        <p:spPr bwMode="auto">
          <a:xfrm>
            <a:off x="0" y="3429000"/>
            <a:ext cx="1143000" cy="1143000"/>
          </a:xfrm>
          <a:prstGeom prst="rect">
            <a:avLst/>
          </a:prstGeom>
          <a:noFill/>
          <a:ln w="9525">
            <a:noFill/>
            <a:miter lim="800000"/>
            <a:headEnd/>
            <a:tailEnd/>
          </a:ln>
        </p:spPr>
      </p:pic>
      <p:pic>
        <p:nvPicPr>
          <p:cNvPr id="9" name="Picture 8" descr="gold"/>
          <p:cNvPicPr>
            <a:picLocks noChangeAspect="1" noChangeArrowheads="1" noCrop="1"/>
          </p:cNvPicPr>
          <p:nvPr/>
        </p:nvPicPr>
        <p:blipFill>
          <a:blip r:embed="rId2" cstate="print"/>
          <a:srcRect/>
          <a:stretch>
            <a:fillRect/>
          </a:stretch>
        </p:blipFill>
        <p:spPr bwMode="auto">
          <a:xfrm>
            <a:off x="0" y="4572000"/>
            <a:ext cx="1143000" cy="1143000"/>
          </a:xfrm>
          <a:prstGeom prst="rect">
            <a:avLst/>
          </a:prstGeom>
          <a:noFill/>
          <a:ln w="9525">
            <a:noFill/>
            <a:miter lim="800000"/>
            <a:headEnd/>
            <a:tailEnd/>
          </a:ln>
        </p:spPr>
      </p:pic>
      <p:pic>
        <p:nvPicPr>
          <p:cNvPr id="10" name="Picture 9" descr="gold"/>
          <p:cNvPicPr>
            <a:picLocks noChangeAspect="1" noChangeArrowheads="1" noCrop="1"/>
          </p:cNvPicPr>
          <p:nvPr/>
        </p:nvPicPr>
        <p:blipFill>
          <a:blip r:embed="rId2" cstate="print"/>
          <a:srcRect/>
          <a:stretch>
            <a:fillRect/>
          </a:stretch>
        </p:blipFill>
        <p:spPr bwMode="auto">
          <a:xfrm>
            <a:off x="0" y="5715000"/>
            <a:ext cx="1143000" cy="1143000"/>
          </a:xfrm>
          <a:prstGeom prst="rect">
            <a:avLst/>
          </a:prstGeom>
          <a:noFill/>
          <a:ln w="9525">
            <a:noFill/>
            <a:miter lim="800000"/>
            <a:headEnd/>
            <a:tailEnd/>
          </a:ln>
        </p:spPr>
      </p:pic>
      <p:pic>
        <p:nvPicPr>
          <p:cNvPr id="11" name="Picture 10" descr="gold"/>
          <p:cNvPicPr>
            <a:picLocks noChangeAspect="1" noChangeArrowheads="1" noCrop="1"/>
          </p:cNvPicPr>
          <p:nvPr/>
        </p:nvPicPr>
        <p:blipFill>
          <a:blip r:embed="rId2" cstate="print"/>
          <a:srcRect/>
          <a:stretch>
            <a:fillRect/>
          </a:stretch>
        </p:blipFill>
        <p:spPr bwMode="auto">
          <a:xfrm>
            <a:off x="1143000" y="0"/>
            <a:ext cx="1143000" cy="1143000"/>
          </a:xfrm>
          <a:prstGeom prst="rect">
            <a:avLst/>
          </a:prstGeom>
          <a:noFill/>
          <a:ln w="9525">
            <a:noFill/>
            <a:miter lim="800000"/>
            <a:headEnd/>
            <a:tailEnd/>
          </a:ln>
        </p:spPr>
      </p:pic>
      <p:pic>
        <p:nvPicPr>
          <p:cNvPr id="12" name="Picture 11" descr="gold"/>
          <p:cNvPicPr>
            <a:picLocks noChangeAspect="1" noChangeArrowheads="1" noCrop="1"/>
          </p:cNvPicPr>
          <p:nvPr/>
        </p:nvPicPr>
        <p:blipFill>
          <a:blip r:embed="rId2" cstate="print"/>
          <a:srcRect/>
          <a:stretch>
            <a:fillRect/>
          </a:stretch>
        </p:blipFill>
        <p:spPr bwMode="auto">
          <a:xfrm>
            <a:off x="2286000" y="0"/>
            <a:ext cx="1143000" cy="1143000"/>
          </a:xfrm>
          <a:prstGeom prst="rect">
            <a:avLst/>
          </a:prstGeom>
          <a:noFill/>
          <a:ln w="9525">
            <a:noFill/>
            <a:miter lim="800000"/>
            <a:headEnd/>
            <a:tailEnd/>
          </a:ln>
        </p:spPr>
      </p:pic>
      <p:pic>
        <p:nvPicPr>
          <p:cNvPr id="13" name="Picture 12" descr="gold"/>
          <p:cNvPicPr>
            <a:picLocks noChangeAspect="1" noChangeArrowheads="1" noCrop="1"/>
          </p:cNvPicPr>
          <p:nvPr/>
        </p:nvPicPr>
        <p:blipFill>
          <a:blip r:embed="rId2" cstate="print"/>
          <a:srcRect/>
          <a:stretch>
            <a:fillRect/>
          </a:stretch>
        </p:blipFill>
        <p:spPr bwMode="auto">
          <a:xfrm>
            <a:off x="3429000" y="0"/>
            <a:ext cx="1143000" cy="1143000"/>
          </a:xfrm>
          <a:prstGeom prst="rect">
            <a:avLst/>
          </a:prstGeom>
          <a:noFill/>
          <a:ln w="9525">
            <a:noFill/>
            <a:miter lim="800000"/>
            <a:headEnd/>
            <a:tailEnd/>
          </a:ln>
        </p:spPr>
      </p:pic>
      <p:pic>
        <p:nvPicPr>
          <p:cNvPr id="14" name="Picture 13" descr="gold"/>
          <p:cNvPicPr>
            <a:picLocks noChangeAspect="1" noChangeArrowheads="1" noCrop="1"/>
          </p:cNvPicPr>
          <p:nvPr/>
        </p:nvPicPr>
        <p:blipFill>
          <a:blip r:embed="rId2" cstate="print"/>
          <a:srcRect/>
          <a:stretch>
            <a:fillRect/>
          </a:stretch>
        </p:blipFill>
        <p:spPr bwMode="auto">
          <a:xfrm>
            <a:off x="4572000" y="0"/>
            <a:ext cx="1143000" cy="1143000"/>
          </a:xfrm>
          <a:prstGeom prst="rect">
            <a:avLst/>
          </a:prstGeom>
          <a:noFill/>
          <a:ln w="9525">
            <a:noFill/>
            <a:miter lim="800000"/>
            <a:headEnd/>
            <a:tailEnd/>
          </a:ln>
        </p:spPr>
      </p:pic>
      <p:pic>
        <p:nvPicPr>
          <p:cNvPr id="15" name="Picture 14" descr="gold"/>
          <p:cNvPicPr>
            <a:picLocks noChangeAspect="1" noChangeArrowheads="1" noCrop="1"/>
          </p:cNvPicPr>
          <p:nvPr/>
        </p:nvPicPr>
        <p:blipFill>
          <a:blip r:embed="rId2" cstate="print"/>
          <a:srcRect/>
          <a:stretch>
            <a:fillRect/>
          </a:stretch>
        </p:blipFill>
        <p:spPr bwMode="auto">
          <a:xfrm>
            <a:off x="5715000" y="0"/>
            <a:ext cx="1143000" cy="1143000"/>
          </a:xfrm>
          <a:prstGeom prst="rect">
            <a:avLst/>
          </a:prstGeom>
          <a:noFill/>
          <a:ln w="9525">
            <a:noFill/>
            <a:miter lim="800000"/>
            <a:headEnd/>
            <a:tailEnd/>
          </a:ln>
        </p:spPr>
      </p:pic>
      <p:pic>
        <p:nvPicPr>
          <p:cNvPr id="16" name="Picture 15" descr="gold"/>
          <p:cNvPicPr>
            <a:picLocks noChangeAspect="1" noChangeArrowheads="1" noCrop="1"/>
          </p:cNvPicPr>
          <p:nvPr/>
        </p:nvPicPr>
        <p:blipFill>
          <a:blip r:embed="rId2" cstate="print"/>
          <a:srcRect/>
          <a:stretch>
            <a:fillRect/>
          </a:stretch>
        </p:blipFill>
        <p:spPr bwMode="auto">
          <a:xfrm>
            <a:off x="6858000" y="0"/>
            <a:ext cx="1143000" cy="1143000"/>
          </a:xfrm>
          <a:prstGeom prst="rect">
            <a:avLst/>
          </a:prstGeom>
          <a:noFill/>
          <a:ln w="9525">
            <a:noFill/>
            <a:miter lim="800000"/>
            <a:headEnd/>
            <a:tailEnd/>
          </a:ln>
        </p:spPr>
      </p:pic>
      <p:pic>
        <p:nvPicPr>
          <p:cNvPr id="17" name="Picture 16" descr="gold"/>
          <p:cNvPicPr>
            <a:picLocks noChangeAspect="1" noChangeArrowheads="1" noCrop="1"/>
          </p:cNvPicPr>
          <p:nvPr/>
        </p:nvPicPr>
        <p:blipFill>
          <a:blip r:embed="rId2" cstate="print"/>
          <a:srcRect/>
          <a:stretch>
            <a:fillRect/>
          </a:stretch>
        </p:blipFill>
        <p:spPr bwMode="auto">
          <a:xfrm>
            <a:off x="8001000" y="0"/>
            <a:ext cx="1143000" cy="1143000"/>
          </a:xfrm>
          <a:prstGeom prst="rect">
            <a:avLst/>
          </a:prstGeom>
          <a:noFill/>
          <a:ln w="9525">
            <a:noFill/>
            <a:miter lim="800000"/>
            <a:headEnd/>
            <a:tailEnd/>
          </a:ln>
        </p:spPr>
      </p:pic>
      <p:pic>
        <p:nvPicPr>
          <p:cNvPr id="21" name="Picture 20" descr="gold"/>
          <p:cNvPicPr>
            <a:picLocks noChangeAspect="1" noChangeArrowheads="1" noCrop="1"/>
          </p:cNvPicPr>
          <p:nvPr/>
        </p:nvPicPr>
        <p:blipFill>
          <a:blip r:embed="rId2" cstate="print"/>
          <a:srcRect/>
          <a:stretch>
            <a:fillRect/>
          </a:stretch>
        </p:blipFill>
        <p:spPr bwMode="auto">
          <a:xfrm>
            <a:off x="1143000" y="5715000"/>
            <a:ext cx="1143000" cy="1143000"/>
          </a:xfrm>
          <a:prstGeom prst="rect">
            <a:avLst/>
          </a:prstGeom>
          <a:noFill/>
          <a:ln w="9525">
            <a:noFill/>
            <a:miter lim="800000"/>
            <a:headEnd/>
            <a:tailEnd/>
          </a:ln>
        </p:spPr>
      </p:pic>
      <p:pic>
        <p:nvPicPr>
          <p:cNvPr id="22" name="Picture 21" descr="gold"/>
          <p:cNvPicPr>
            <a:picLocks noChangeAspect="1" noChangeArrowheads="1" noCrop="1"/>
          </p:cNvPicPr>
          <p:nvPr/>
        </p:nvPicPr>
        <p:blipFill>
          <a:blip r:embed="rId2" cstate="print"/>
          <a:srcRect/>
          <a:stretch>
            <a:fillRect/>
          </a:stretch>
        </p:blipFill>
        <p:spPr bwMode="auto">
          <a:xfrm>
            <a:off x="2286000" y="5715000"/>
            <a:ext cx="1143000" cy="1143000"/>
          </a:xfrm>
          <a:prstGeom prst="rect">
            <a:avLst/>
          </a:prstGeom>
          <a:noFill/>
          <a:ln w="9525">
            <a:noFill/>
            <a:miter lim="800000"/>
            <a:headEnd/>
            <a:tailEnd/>
          </a:ln>
        </p:spPr>
      </p:pic>
      <p:pic>
        <p:nvPicPr>
          <p:cNvPr id="23" name="Picture 22" descr="gold"/>
          <p:cNvPicPr>
            <a:picLocks noChangeAspect="1" noChangeArrowheads="1" noCrop="1"/>
          </p:cNvPicPr>
          <p:nvPr/>
        </p:nvPicPr>
        <p:blipFill>
          <a:blip r:embed="rId2" cstate="print"/>
          <a:srcRect/>
          <a:stretch>
            <a:fillRect/>
          </a:stretch>
        </p:blipFill>
        <p:spPr bwMode="auto">
          <a:xfrm>
            <a:off x="3429000" y="5715000"/>
            <a:ext cx="1143000" cy="1143000"/>
          </a:xfrm>
          <a:prstGeom prst="rect">
            <a:avLst/>
          </a:prstGeom>
          <a:noFill/>
          <a:ln w="9525">
            <a:noFill/>
            <a:miter lim="800000"/>
            <a:headEnd/>
            <a:tailEnd/>
          </a:ln>
        </p:spPr>
      </p:pic>
      <p:pic>
        <p:nvPicPr>
          <p:cNvPr id="24" name="Picture 23" descr="gold"/>
          <p:cNvPicPr>
            <a:picLocks noChangeAspect="1" noChangeArrowheads="1" noCrop="1"/>
          </p:cNvPicPr>
          <p:nvPr/>
        </p:nvPicPr>
        <p:blipFill>
          <a:blip r:embed="rId2" cstate="print"/>
          <a:srcRect/>
          <a:stretch>
            <a:fillRect/>
          </a:stretch>
        </p:blipFill>
        <p:spPr bwMode="auto">
          <a:xfrm>
            <a:off x="4572000" y="5715000"/>
            <a:ext cx="1143000" cy="1143000"/>
          </a:xfrm>
          <a:prstGeom prst="rect">
            <a:avLst/>
          </a:prstGeom>
          <a:noFill/>
          <a:ln w="9525">
            <a:noFill/>
            <a:miter lim="800000"/>
            <a:headEnd/>
            <a:tailEnd/>
          </a:ln>
        </p:spPr>
      </p:pic>
      <p:pic>
        <p:nvPicPr>
          <p:cNvPr id="25" name="Picture 24" descr="gold"/>
          <p:cNvPicPr>
            <a:picLocks noChangeAspect="1" noChangeArrowheads="1" noCrop="1"/>
          </p:cNvPicPr>
          <p:nvPr/>
        </p:nvPicPr>
        <p:blipFill>
          <a:blip r:embed="rId2" cstate="print"/>
          <a:srcRect/>
          <a:stretch>
            <a:fillRect/>
          </a:stretch>
        </p:blipFill>
        <p:spPr bwMode="auto">
          <a:xfrm>
            <a:off x="5715000" y="5715000"/>
            <a:ext cx="1143000" cy="1143000"/>
          </a:xfrm>
          <a:prstGeom prst="rect">
            <a:avLst/>
          </a:prstGeom>
          <a:noFill/>
          <a:ln w="9525">
            <a:noFill/>
            <a:miter lim="800000"/>
            <a:headEnd/>
            <a:tailEnd/>
          </a:ln>
        </p:spPr>
      </p:pic>
      <p:pic>
        <p:nvPicPr>
          <p:cNvPr id="26" name="Picture 25" descr="gold"/>
          <p:cNvPicPr>
            <a:picLocks noChangeAspect="1" noChangeArrowheads="1" noCrop="1"/>
          </p:cNvPicPr>
          <p:nvPr/>
        </p:nvPicPr>
        <p:blipFill>
          <a:blip r:embed="rId2" cstate="print"/>
          <a:srcRect/>
          <a:stretch>
            <a:fillRect/>
          </a:stretch>
        </p:blipFill>
        <p:spPr bwMode="auto">
          <a:xfrm>
            <a:off x="6858000" y="5715000"/>
            <a:ext cx="1143000" cy="1143000"/>
          </a:xfrm>
          <a:prstGeom prst="rect">
            <a:avLst/>
          </a:prstGeom>
          <a:noFill/>
          <a:ln w="9525">
            <a:noFill/>
            <a:miter lim="800000"/>
            <a:headEnd/>
            <a:tailEnd/>
          </a:ln>
        </p:spPr>
      </p:pic>
      <p:pic>
        <p:nvPicPr>
          <p:cNvPr id="27" name="Picture 26" descr="gold"/>
          <p:cNvPicPr>
            <a:picLocks noChangeAspect="1" noChangeArrowheads="1" noCrop="1"/>
          </p:cNvPicPr>
          <p:nvPr/>
        </p:nvPicPr>
        <p:blipFill>
          <a:blip r:embed="rId2" cstate="print"/>
          <a:srcRect/>
          <a:stretch>
            <a:fillRect/>
          </a:stretch>
        </p:blipFill>
        <p:spPr bwMode="auto">
          <a:xfrm>
            <a:off x="8001000" y="5715000"/>
            <a:ext cx="1143000" cy="1143000"/>
          </a:xfrm>
          <a:prstGeom prst="rect">
            <a:avLst/>
          </a:prstGeom>
          <a:noFill/>
          <a:ln w="9525">
            <a:noFill/>
            <a:miter lim="800000"/>
            <a:headEnd/>
            <a:tailEnd/>
          </a:ln>
        </p:spPr>
      </p:pic>
      <p:pic>
        <p:nvPicPr>
          <p:cNvPr id="28" name="Picture 27" descr="gold"/>
          <p:cNvPicPr>
            <a:picLocks noChangeAspect="1" noChangeArrowheads="1" noCrop="1"/>
          </p:cNvPicPr>
          <p:nvPr/>
        </p:nvPicPr>
        <p:blipFill>
          <a:blip r:embed="rId2" cstate="print"/>
          <a:srcRect/>
          <a:stretch>
            <a:fillRect/>
          </a:stretch>
        </p:blipFill>
        <p:spPr bwMode="auto">
          <a:xfrm>
            <a:off x="8001000" y="1143000"/>
            <a:ext cx="1143000" cy="1143000"/>
          </a:xfrm>
          <a:prstGeom prst="rect">
            <a:avLst/>
          </a:prstGeom>
          <a:noFill/>
          <a:ln w="9525">
            <a:noFill/>
            <a:miter lim="800000"/>
            <a:headEnd/>
            <a:tailEnd/>
          </a:ln>
        </p:spPr>
      </p:pic>
      <p:pic>
        <p:nvPicPr>
          <p:cNvPr id="29" name="Picture 28" descr="gold"/>
          <p:cNvPicPr>
            <a:picLocks noChangeAspect="1" noChangeArrowheads="1" noCrop="1"/>
          </p:cNvPicPr>
          <p:nvPr/>
        </p:nvPicPr>
        <p:blipFill>
          <a:blip r:embed="rId2" cstate="print"/>
          <a:srcRect/>
          <a:stretch>
            <a:fillRect/>
          </a:stretch>
        </p:blipFill>
        <p:spPr bwMode="auto">
          <a:xfrm>
            <a:off x="8001000" y="2286000"/>
            <a:ext cx="1143000" cy="1143000"/>
          </a:xfrm>
          <a:prstGeom prst="rect">
            <a:avLst/>
          </a:prstGeom>
          <a:noFill/>
          <a:ln w="9525">
            <a:noFill/>
            <a:miter lim="800000"/>
            <a:headEnd/>
            <a:tailEnd/>
          </a:ln>
        </p:spPr>
      </p:pic>
      <p:pic>
        <p:nvPicPr>
          <p:cNvPr id="30" name="Picture 29" descr="gold"/>
          <p:cNvPicPr>
            <a:picLocks noChangeAspect="1" noChangeArrowheads="1" noCrop="1"/>
          </p:cNvPicPr>
          <p:nvPr/>
        </p:nvPicPr>
        <p:blipFill>
          <a:blip r:embed="rId2" cstate="print"/>
          <a:srcRect/>
          <a:stretch>
            <a:fillRect/>
          </a:stretch>
        </p:blipFill>
        <p:spPr bwMode="auto">
          <a:xfrm>
            <a:off x="8001000" y="3429000"/>
            <a:ext cx="1143000" cy="1143000"/>
          </a:xfrm>
          <a:prstGeom prst="rect">
            <a:avLst/>
          </a:prstGeom>
          <a:noFill/>
          <a:ln w="9525">
            <a:noFill/>
            <a:miter lim="800000"/>
            <a:headEnd/>
            <a:tailEnd/>
          </a:ln>
        </p:spPr>
      </p:pic>
      <p:pic>
        <p:nvPicPr>
          <p:cNvPr id="31" name="Picture 30" descr="gold"/>
          <p:cNvPicPr>
            <a:picLocks noChangeAspect="1" noChangeArrowheads="1" noCrop="1"/>
          </p:cNvPicPr>
          <p:nvPr/>
        </p:nvPicPr>
        <p:blipFill>
          <a:blip r:embed="rId2" cstate="print"/>
          <a:srcRect/>
          <a:stretch>
            <a:fillRect/>
          </a:stretch>
        </p:blipFill>
        <p:spPr bwMode="auto">
          <a:xfrm>
            <a:off x="8001000" y="4572000"/>
            <a:ext cx="1143000" cy="1143000"/>
          </a:xfrm>
          <a:prstGeom prst="rect">
            <a:avLst/>
          </a:prstGeom>
          <a:noFill/>
          <a:ln w="9525">
            <a:noFill/>
            <a:miter lim="800000"/>
            <a:headEnd/>
            <a:tailEnd/>
          </a:ln>
        </p:spPr>
      </p:pic>
      <p:pic>
        <p:nvPicPr>
          <p:cNvPr id="1026" name="Picture 2" descr="D:\Montreal\Notre-dame_basilique_montreal.jpg"/>
          <p:cNvPicPr>
            <a:picLocks noChangeAspect="1" noChangeArrowheads="1"/>
          </p:cNvPicPr>
          <p:nvPr/>
        </p:nvPicPr>
        <p:blipFill>
          <a:blip r:embed="rId3" cstate="print"/>
          <a:srcRect/>
          <a:stretch>
            <a:fillRect/>
          </a:stretch>
        </p:blipFill>
        <p:spPr bwMode="auto">
          <a:xfrm>
            <a:off x="-11430000" y="0"/>
            <a:ext cx="32061150" cy="6858000"/>
          </a:xfrm>
          <a:prstGeom prst="rect">
            <a:avLst/>
          </a:prstGeom>
          <a:noFill/>
        </p:spPr>
      </p:pic>
      <p:sp>
        <p:nvSpPr>
          <p:cNvPr id="32" name="Rectangle 31"/>
          <p:cNvSpPr/>
          <p:nvPr/>
        </p:nvSpPr>
        <p:spPr>
          <a:xfrm>
            <a:off x="2667000" y="0"/>
            <a:ext cx="4314001" cy="400110"/>
          </a:xfrm>
          <a:prstGeom prst="rect">
            <a:avLst/>
          </a:prstGeom>
        </p:spPr>
        <p:txBody>
          <a:bodyPr wrap="none">
            <a:spAutoFit/>
          </a:bodyPr>
          <a:lstStyle/>
          <a:p>
            <a:r>
              <a:rPr lang="fr-FR" sz="2000" b="1" dirty="0" smtClean="0">
                <a:solidFill>
                  <a:srgbClr val="FFC000"/>
                </a:solidFill>
                <a:effectLst>
                  <a:outerShdw blurRad="38100" dist="38100" dir="2700000" algn="tl">
                    <a:srgbClr val="000000">
                      <a:alpha val="43137"/>
                    </a:srgbClr>
                  </a:outerShdw>
                </a:effectLst>
                <a:latin typeface="Monotype Corsiva" pitchFamily="66" charset="0"/>
              </a:rPr>
              <a:t>Vue panoramique de l'intérieur de la Basilique</a:t>
            </a:r>
            <a:endParaRPr lang="ro-RO" sz="2000" b="1" dirty="0">
              <a:solidFill>
                <a:srgbClr val="FFC000"/>
              </a:solidFill>
              <a:effectLst>
                <a:outerShdw blurRad="38100" dist="38100" dir="2700000" algn="tl">
                  <a:srgbClr val="000000">
                    <a:alpha val="43137"/>
                  </a:srgbClr>
                </a:outerShdw>
              </a:effectLst>
              <a:latin typeface="Monotype Corsiva" pitchFamily="66" charset="0"/>
            </a:endParaRPr>
          </a:p>
        </p:txBody>
      </p:sp>
    </p:spTree>
  </p:cSld>
  <p:clrMapOvr>
    <a:masterClrMapping/>
  </p:clrMapOvr>
  <p:transition spd="slow">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0" presetClass="path" presetSubtype="0" repeatCount="indefinite" accel="50000" decel="50000" autoRev="1" fill="hold" nodeType="afterEffect">
                                  <p:stCondLst>
                                    <p:cond delay="0"/>
                                  </p:stCondLst>
                                  <p:childTnLst>
                                    <p:animMotion origin="layout" path="M -1.2198 -3.01874E-6 L 1.24688 -3.01874E-6 " pathEditMode="relative" rAng="0" ptsTypes="AA">
                                      <p:cBhvr>
                                        <p:cTn id="6" dur="20000" fill="hold"/>
                                        <p:tgtEl>
                                          <p:spTgt spid="1026"/>
                                        </p:tgtEl>
                                        <p:attrNameLst>
                                          <p:attrName>ppt_x</p:attrName>
                                          <p:attrName>ppt_y</p:attrName>
                                        </p:attrNameLst>
                                      </p:cBhvr>
                                      <p:rCtr x="1233"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gold"/>
          <p:cNvPicPr>
            <a:picLocks noChangeAspect="1" noChangeArrowheads="1" noCrop="1"/>
          </p:cNvPicPr>
          <p:nvPr/>
        </p:nvPicPr>
        <p:blipFill>
          <a:blip r:embed="rId2" cstate="print"/>
          <a:srcRect/>
          <a:stretch>
            <a:fillRect/>
          </a:stretch>
        </p:blipFill>
        <p:spPr bwMode="auto">
          <a:xfrm>
            <a:off x="0" y="0"/>
            <a:ext cx="1143000" cy="1143000"/>
          </a:xfrm>
          <a:prstGeom prst="rect">
            <a:avLst/>
          </a:prstGeom>
          <a:noFill/>
          <a:ln w="9525">
            <a:noFill/>
            <a:miter lim="800000"/>
            <a:headEnd/>
            <a:tailEnd/>
          </a:ln>
        </p:spPr>
      </p:pic>
      <p:pic>
        <p:nvPicPr>
          <p:cNvPr id="6" name="Picture 5" descr="gold"/>
          <p:cNvPicPr>
            <a:picLocks noChangeAspect="1" noChangeArrowheads="1" noCrop="1"/>
          </p:cNvPicPr>
          <p:nvPr/>
        </p:nvPicPr>
        <p:blipFill>
          <a:blip r:embed="rId2" cstate="print"/>
          <a:srcRect/>
          <a:stretch>
            <a:fillRect/>
          </a:stretch>
        </p:blipFill>
        <p:spPr bwMode="auto">
          <a:xfrm>
            <a:off x="0" y="1143000"/>
            <a:ext cx="1143000" cy="1143000"/>
          </a:xfrm>
          <a:prstGeom prst="rect">
            <a:avLst/>
          </a:prstGeom>
          <a:noFill/>
          <a:ln w="9525">
            <a:noFill/>
            <a:miter lim="800000"/>
            <a:headEnd/>
            <a:tailEnd/>
          </a:ln>
        </p:spPr>
      </p:pic>
      <p:pic>
        <p:nvPicPr>
          <p:cNvPr id="7" name="Picture 6" descr="gold"/>
          <p:cNvPicPr>
            <a:picLocks noChangeAspect="1" noChangeArrowheads="1" noCrop="1"/>
          </p:cNvPicPr>
          <p:nvPr/>
        </p:nvPicPr>
        <p:blipFill>
          <a:blip r:embed="rId2" cstate="print"/>
          <a:srcRect/>
          <a:stretch>
            <a:fillRect/>
          </a:stretch>
        </p:blipFill>
        <p:spPr bwMode="auto">
          <a:xfrm>
            <a:off x="0" y="2286000"/>
            <a:ext cx="1143000" cy="1143000"/>
          </a:xfrm>
          <a:prstGeom prst="rect">
            <a:avLst/>
          </a:prstGeom>
          <a:noFill/>
          <a:ln w="9525">
            <a:noFill/>
            <a:miter lim="800000"/>
            <a:headEnd/>
            <a:tailEnd/>
          </a:ln>
        </p:spPr>
      </p:pic>
      <p:pic>
        <p:nvPicPr>
          <p:cNvPr id="8" name="Picture 7" descr="gold"/>
          <p:cNvPicPr>
            <a:picLocks noChangeAspect="1" noChangeArrowheads="1" noCrop="1"/>
          </p:cNvPicPr>
          <p:nvPr/>
        </p:nvPicPr>
        <p:blipFill>
          <a:blip r:embed="rId2" cstate="print"/>
          <a:srcRect/>
          <a:stretch>
            <a:fillRect/>
          </a:stretch>
        </p:blipFill>
        <p:spPr bwMode="auto">
          <a:xfrm>
            <a:off x="0" y="3429000"/>
            <a:ext cx="1143000" cy="1143000"/>
          </a:xfrm>
          <a:prstGeom prst="rect">
            <a:avLst/>
          </a:prstGeom>
          <a:noFill/>
          <a:ln w="9525">
            <a:noFill/>
            <a:miter lim="800000"/>
            <a:headEnd/>
            <a:tailEnd/>
          </a:ln>
        </p:spPr>
      </p:pic>
      <p:pic>
        <p:nvPicPr>
          <p:cNvPr id="9" name="Picture 8" descr="gold"/>
          <p:cNvPicPr>
            <a:picLocks noChangeAspect="1" noChangeArrowheads="1" noCrop="1"/>
          </p:cNvPicPr>
          <p:nvPr/>
        </p:nvPicPr>
        <p:blipFill>
          <a:blip r:embed="rId2" cstate="print"/>
          <a:srcRect/>
          <a:stretch>
            <a:fillRect/>
          </a:stretch>
        </p:blipFill>
        <p:spPr bwMode="auto">
          <a:xfrm>
            <a:off x="0" y="4572000"/>
            <a:ext cx="1143000" cy="1143000"/>
          </a:xfrm>
          <a:prstGeom prst="rect">
            <a:avLst/>
          </a:prstGeom>
          <a:noFill/>
          <a:ln w="9525">
            <a:noFill/>
            <a:miter lim="800000"/>
            <a:headEnd/>
            <a:tailEnd/>
          </a:ln>
        </p:spPr>
      </p:pic>
      <p:pic>
        <p:nvPicPr>
          <p:cNvPr id="10" name="Picture 9" descr="gold"/>
          <p:cNvPicPr>
            <a:picLocks noChangeAspect="1" noChangeArrowheads="1" noCrop="1"/>
          </p:cNvPicPr>
          <p:nvPr/>
        </p:nvPicPr>
        <p:blipFill>
          <a:blip r:embed="rId2" cstate="print"/>
          <a:srcRect/>
          <a:stretch>
            <a:fillRect/>
          </a:stretch>
        </p:blipFill>
        <p:spPr bwMode="auto">
          <a:xfrm>
            <a:off x="0" y="5715000"/>
            <a:ext cx="1143000" cy="1143000"/>
          </a:xfrm>
          <a:prstGeom prst="rect">
            <a:avLst/>
          </a:prstGeom>
          <a:noFill/>
          <a:ln w="9525">
            <a:noFill/>
            <a:miter lim="800000"/>
            <a:headEnd/>
            <a:tailEnd/>
          </a:ln>
        </p:spPr>
      </p:pic>
      <p:pic>
        <p:nvPicPr>
          <p:cNvPr id="11" name="Picture 10" descr="gold"/>
          <p:cNvPicPr>
            <a:picLocks noChangeAspect="1" noChangeArrowheads="1" noCrop="1"/>
          </p:cNvPicPr>
          <p:nvPr/>
        </p:nvPicPr>
        <p:blipFill>
          <a:blip r:embed="rId2" cstate="print"/>
          <a:srcRect/>
          <a:stretch>
            <a:fillRect/>
          </a:stretch>
        </p:blipFill>
        <p:spPr bwMode="auto">
          <a:xfrm>
            <a:off x="1143000" y="0"/>
            <a:ext cx="1143000" cy="1143000"/>
          </a:xfrm>
          <a:prstGeom prst="rect">
            <a:avLst/>
          </a:prstGeom>
          <a:noFill/>
          <a:ln w="9525">
            <a:noFill/>
            <a:miter lim="800000"/>
            <a:headEnd/>
            <a:tailEnd/>
          </a:ln>
        </p:spPr>
      </p:pic>
      <p:pic>
        <p:nvPicPr>
          <p:cNvPr id="12" name="Picture 11" descr="gold"/>
          <p:cNvPicPr>
            <a:picLocks noChangeAspect="1" noChangeArrowheads="1" noCrop="1"/>
          </p:cNvPicPr>
          <p:nvPr/>
        </p:nvPicPr>
        <p:blipFill>
          <a:blip r:embed="rId2" cstate="print"/>
          <a:srcRect/>
          <a:stretch>
            <a:fillRect/>
          </a:stretch>
        </p:blipFill>
        <p:spPr bwMode="auto">
          <a:xfrm>
            <a:off x="2286000" y="0"/>
            <a:ext cx="1143000" cy="1143000"/>
          </a:xfrm>
          <a:prstGeom prst="rect">
            <a:avLst/>
          </a:prstGeom>
          <a:noFill/>
          <a:ln w="9525">
            <a:noFill/>
            <a:miter lim="800000"/>
            <a:headEnd/>
            <a:tailEnd/>
          </a:ln>
        </p:spPr>
      </p:pic>
      <p:pic>
        <p:nvPicPr>
          <p:cNvPr id="13" name="Picture 12" descr="gold"/>
          <p:cNvPicPr>
            <a:picLocks noChangeAspect="1" noChangeArrowheads="1" noCrop="1"/>
          </p:cNvPicPr>
          <p:nvPr/>
        </p:nvPicPr>
        <p:blipFill>
          <a:blip r:embed="rId2" cstate="print"/>
          <a:srcRect/>
          <a:stretch>
            <a:fillRect/>
          </a:stretch>
        </p:blipFill>
        <p:spPr bwMode="auto">
          <a:xfrm>
            <a:off x="3429000" y="0"/>
            <a:ext cx="1143000" cy="1143000"/>
          </a:xfrm>
          <a:prstGeom prst="rect">
            <a:avLst/>
          </a:prstGeom>
          <a:noFill/>
          <a:ln w="9525">
            <a:noFill/>
            <a:miter lim="800000"/>
            <a:headEnd/>
            <a:tailEnd/>
          </a:ln>
        </p:spPr>
      </p:pic>
      <p:pic>
        <p:nvPicPr>
          <p:cNvPr id="14" name="Picture 13" descr="gold"/>
          <p:cNvPicPr>
            <a:picLocks noChangeAspect="1" noChangeArrowheads="1" noCrop="1"/>
          </p:cNvPicPr>
          <p:nvPr/>
        </p:nvPicPr>
        <p:blipFill>
          <a:blip r:embed="rId2" cstate="print"/>
          <a:srcRect/>
          <a:stretch>
            <a:fillRect/>
          </a:stretch>
        </p:blipFill>
        <p:spPr bwMode="auto">
          <a:xfrm>
            <a:off x="4572000" y="0"/>
            <a:ext cx="1143000" cy="1143000"/>
          </a:xfrm>
          <a:prstGeom prst="rect">
            <a:avLst/>
          </a:prstGeom>
          <a:noFill/>
          <a:ln w="9525">
            <a:noFill/>
            <a:miter lim="800000"/>
            <a:headEnd/>
            <a:tailEnd/>
          </a:ln>
        </p:spPr>
      </p:pic>
      <p:pic>
        <p:nvPicPr>
          <p:cNvPr id="15" name="Picture 14" descr="gold"/>
          <p:cNvPicPr>
            <a:picLocks noChangeAspect="1" noChangeArrowheads="1" noCrop="1"/>
          </p:cNvPicPr>
          <p:nvPr/>
        </p:nvPicPr>
        <p:blipFill>
          <a:blip r:embed="rId2" cstate="print"/>
          <a:srcRect/>
          <a:stretch>
            <a:fillRect/>
          </a:stretch>
        </p:blipFill>
        <p:spPr bwMode="auto">
          <a:xfrm>
            <a:off x="5715000" y="0"/>
            <a:ext cx="1143000" cy="1143000"/>
          </a:xfrm>
          <a:prstGeom prst="rect">
            <a:avLst/>
          </a:prstGeom>
          <a:noFill/>
          <a:ln w="9525">
            <a:noFill/>
            <a:miter lim="800000"/>
            <a:headEnd/>
            <a:tailEnd/>
          </a:ln>
        </p:spPr>
      </p:pic>
      <p:pic>
        <p:nvPicPr>
          <p:cNvPr id="16" name="Picture 15" descr="gold"/>
          <p:cNvPicPr>
            <a:picLocks noChangeAspect="1" noChangeArrowheads="1" noCrop="1"/>
          </p:cNvPicPr>
          <p:nvPr/>
        </p:nvPicPr>
        <p:blipFill>
          <a:blip r:embed="rId2" cstate="print"/>
          <a:srcRect/>
          <a:stretch>
            <a:fillRect/>
          </a:stretch>
        </p:blipFill>
        <p:spPr bwMode="auto">
          <a:xfrm>
            <a:off x="6858000" y="0"/>
            <a:ext cx="1143000" cy="1143000"/>
          </a:xfrm>
          <a:prstGeom prst="rect">
            <a:avLst/>
          </a:prstGeom>
          <a:noFill/>
          <a:ln w="9525">
            <a:noFill/>
            <a:miter lim="800000"/>
            <a:headEnd/>
            <a:tailEnd/>
          </a:ln>
        </p:spPr>
      </p:pic>
      <p:pic>
        <p:nvPicPr>
          <p:cNvPr id="17" name="Picture 16" descr="gold"/>
          <p:cNvPicPr>
            <a:picLocks noChangeAspect="1" noChangeArrowheads="1" noCrop="1"/>
          </p:cNvPicPr>
          <p:nvPr/>
        </p:nvPicPr>
        <p:blipFill>
          <a:blip r:embed="rId2" cstate="print"/>
          <a:srcRect/>
          <a:stretch>
            <a:fillRect/>
          </a:stretch>
        </p:blipFill>
        <p:spPr bwMode="auto">
          <a:xfrm>
            <a:off x="8001000" y="0"/>
            <a:ext cx="1143000" cy="1143000"/>
          </a:xfrm>
          <a:prstGeom prst="rect">
            <a:avLst/>
          </a:prstGeom>
          <a:noFill/>
          <a:ln w="9525">
            <a:noFill/>
            <a:miter lim="800000"/>
            <a:headEnd/>
            <a:tailEnd/>
          </a:ln>
        </p:spPr>
      </p:pic>
      <p:pic>
        <p:nvPicPr>
          <p:cNvPr id="21" name="Picture 20" descr="gold"/>
          <p:cNvPicPr>
            <a:picLocks noChangeAspect="1" noChangeArrowheads="1" noCrop="1"/>
          </p:cNvPicPr>
          <p:nvPr/>
        </p:nvPicPr>
        <p:blipFill>
          <a:blip r:embed="rId2" cstate="print"/>
          <a:srcRect/>
          <a:stretch>
            <a:fillRect/>
          </a:stretch>
        </p:blipFill>
        <p:spPr bwMode="auto">
          <a:xfrm>
            <a:off x="1143000" y="5715000"/>
            <a:ext cx="1143000" cy="1143000"/>
          </a:xfrm>
          <a:prstGeom prst="rect">
            <a:avLst/>
          </a:prstGeom>
          <a:noFill/>
          <a:ln w="9525">
            <a:noFill/>
            <a:miter lim="800000"/>
            <a:headEnd/>
            <a:tailEnd/>
          </a:ln>
        </p:spPr>
      </p:pic>
      <p:pic>
        <p:nvPicPr>
          <p:cNvPr id="22" name="Picture 21" descr="gold"/>
          <p:cNvPicPr>
            <a:picLocks noChangeAspect="1" noChangeArrowheads="1" noCrop="1"/>
          </p:cNvPicPr>
          <p:nvPr/>
        </p:nvPicPr>
        <p:blipFill>
          <a:blip r:embed="rId2" cstate="print"/>
          <a:srcRect/>
          <a:stretch>
            <a:fillRect/>
          </a:stretch>
        </p:blipFill>
        <p:spPr bwMode="auto">
          <a:xfrm>
            <a:off x="2286000" y="5715000"/>
            <a:ext cx="1143000" cy="1143000"/>
          </a:xfrm>
          <a:prstGeom prst="rect">
            <a:avLst/>
          </a:prstGeom>
          <a:noFill/>
          <a:ln w="9525">
            <a:noFill/>
            <a:miter lim="800000"/>
            <a:headEnd/>
            <a:tailEnd/>
          </a:ln>
        </p:spPr>
      </p:pic>
      <p:pic>
        <p:nvPicPr>
          <p:cNvPr id="23" name="Picture 22" descr="gold"/>
          <p:cNvPicPr>
            <a:picLocks noChangeAspect="1" noChangeArrowheads="1" noCrop="1"/>
          </p:cNvPicPr>
          <p:nvPr/>
        </p:nvPicPr>
        <p:blipFill>
          <a:blip r:embed="rId2" cstate="print"/>
          <a:srcRect/>
          <a:stretch>
            <a:fillRect/>
          </a:stretch>
        </p:blipFill>
        <p:spPr bwMode="auto">
          <a:xfrm>
            <a:off x="3429000" y="5715000"/>
            <a:ext cx="1143000" cy="1143000"/>
          </a:xfrm>
          <a:prstGeom prst="rect">
            <a:avLst/>
          </a:prstGeom>
          <a:noFill/>
          <a:ln w="9525">
            <a:noFill/>
            <a:miter lim="800000"/>
            <a:headEnd/>
            <a:tailEnd/>
          </a:ln>
        </p:spPr>
      </p:pic>
      <p:pic>
        <p:nvPicPr>
          <p:cNvPr id="24" name="Picture 23" descr="gold"/>
          <p:cNvPicPr>
            <a:picLocks noChangeAspect="1" noChangeArrowheads="1" noCrop="1"/>
          </p:cNvPicPr>
          <p:nvPr/>
        </p:nvPicPr>
        <p:blipFill>
          <a:blip r:embed="rId2" cstate="print"/>
          <a:srcRect/>
          <a:stretch>
            <a:fillRect/>
          </a:stretch>
        </p:blipFill>
        <p:spPr bwMode="auto">
          <a:xfrm>
            <a:off x="4572000" y="5715000"/>
            <a:ext cx="1143000" cy="1143000"/>
          </a:xfrm>
          <a:prstGeom prst="rect">
            <a:avLst/>
          </a:prstGeom>
          <a:noFill/>
          <a:ln w="9525">
            <a:noFill/>
            <a:miter lim="800000"/>
            <a:headEnd/>
            <a:tailEnd/>
          </a:ln>
        </p:spPr>
      </p:pic>
      <p:pic>
        <p:nvPicPr>
          <p:cNvPr id="25" name="Picture 24" descr="gold"/>
          <p:cNvPicPr>
            <a:picLocks noChangeAspect="1" noChangeArrowheads="1" noCrop="1"/>
          </p:cNvPicPr>
          <p:nvPr/>
        </p:nvPicPr>
        <p:blipFill>
          <a:blip r:embed="rId2" cstate="print"/>
          <a:srcRect/>
          <a:stretch>
            <a:fillRect/>
          </a:stretch>
        </p:blipFill>
        <p:spPr bwMode="auto">
          <a:xfrm>
            <a:off x="5715000" y="5715000"/>
            <a:ext cx="1143000" cy="1143000"/>
          </a:xfrm>
          <a:prstGeom prst="rect">
            <a:avLst/>
          </a:prstGeom>
          <a:noFill/>
          <a:ln w="9525">
            <a:noFill/>
            <a:miter lim="800000"/>
            <a:headEnd/>
            <a:tailEnd/>
          </a:ln>
        </p:spPr>
      </p:pic>
      <p:pic>
        <p:nvPicPr>
          <p:cNvPr id="26" name="Picture 25" descr="gold"/>
          <p:cNvPicPr>
            <a:picLocks noChangeAspect="1" noChangeArrowheads="1" noCrop="1"/>
          </p:cNvPicPr>
          <p:nvPr/>
        </p:nvPicPr>
        <p:blipFill>
          <a:blip r:embed="rId2" cstate="print"/>
          <a:srcRect/>
          <a:stretch>
            <a:fillRect/>
          </a:stretch>
        </p:blipFill>
        <p:spPr bwMode="auto">
          <a:xfrm>
            <a:off x="6858000" y="5715000"/>
            <a:ext cx="1143000" cy="1143000"/>
          </a:xfrm>
          <a:prstGeom prst="rect">
            <a:avLst/>
          </a:prstGeom>
          <a:noFill/>
          <a:ln w="9525">
            <a:noFill/>
            <a:miter lim="800000"/>
            <a:headEnd/>
            <a:tailEnd/>
          </a:ln>
        </p:spPr>
      </p:pic>
      <p:pic>
        <p:nvPicPr>
          <p:cNvPr id="27" name="Picture 26" descr="gold"/>
          <p:cNvPicPr>
            <a:picLocks noChangeAspect="1" noChangeArrowheads="1" noCrop="1"/>
          </p:cNvPicPr>
          <p:nvPr/>
        </p:nvPicPr>
        <p:blipFill>
          <a:blip r:embed="rId2" cstate="print"/>
          <a:srcRect/>
          <a:stretch>
            <a:fillRect/>
          </a:stretch>
        </p:blipFill>
        <p:spPr bwMode="auto">
          <a:xfrm>
            <a:off x="8001000" y="5715000"/>
            <a:ext cx="1143000" cy="1143000"/>
          </a:xfrm>
          <a:prstGeom prst="rect">
            <a:avLst/>
          </a:prstGeom>
          <a:noFill/>
          <a:ln w="9525">
            <a:noFill/>
            <a:miter lim="800000"/>
            <a:headEnd/>
            <a:tailEnd/>
          </a:ln>
        </p:spPr>
      </p:pic>
      <p:pic>
        <p:nvPicPr>
          <p:cNvPr id="28" name="Picture 27" descr="gold"/>
          <p:cNvPicPr>
            <a:picLocks noChangeAspect="1" noChangeArrowheads="1" noCrop="1"/>
          </p:cNvPicPr>
          <p:nvPr/>
        </p:nvPicPr>
        <p:blipFill>
          <a:blip r:embed="rId2" cstate="print"/>
          <a:srcRect/>
          <a:stretch>
            <a:fillRect/>
          </a:stretch>
        </p:blipFill>
        <p:spPr bwMode="auto">
          <a:xfrm>
            <a:off x="8001000" y="1143000"/>
            <a:ext cx="1143000" cy="1143000"/>
          </a:xfrm>
          <a:prstGeom prst="rect">
            <a:avLst/>
          </a:prstGeom>
          <a:noFill/>
          <a:ln w="9525">
            <a:noFill/>
            <a:miter lim="800000"/>
            <a:headEnd/>
            <a:tailEnd/>
          </a:ln>
        </p:spPr>
      </p:pic>
      <p:pic>
        <p:nvPicPr>
          <p:cNvPr id="29" name="Picture 28" descr="gold"/>
          <p:cNvPicPr>
            <a:picLocks noChangeAspect="1" noChangeArrowheads="1" noCrop="1"/>
          </p:cNvPicPr>
          <p:nvPr/>
        </p:nvPicPr>
        <p:blipFill>
          <a:blip r:embed="rId2" cstate="print"/>
          <a:srcRect/>
          <a:stretch>
            <a:fillRect/>
          </a:stretch>
        </p:blipFill>
        <p:spPr bwMode="auto">
          <a:xfrm>
            <a:off x="8001000" y="2286000"/>
            <a:ext cx="1143000" cy="1143000"/>
          </a:xfrm>
          <a:prstGeom prst="rect">
            <a:avLst/>
          </a:prstGeom>
          <a:noFill/>
          <a:ln w="9525">
            <a:noFill/>
            <a:miter lim="800000"/>
            <a:headEnd/>
            <a:tailEnd/>
          </a:ln>
        </p:spPr>
      </p:pic>
      <p:pic>
        <p:nvPicPr>
          <p:cNvPr id="30" name="Picture 29" descr="gold"/>
          <p:cNvPicPr>
            <a:picLocks noChangeAspect="1" noChangeArrowheads="1" noCrop="1"/>
          </p:cNvPicPr>
          <p:nvPr/>
        </p:nvPicPr>
        <p:blipFill>
          <a:blip r:embed="rId2" cstate="print"/>
          <a:srcRect/>
          <a:stretch>
            <a:fillRect/>
          </a:stretch>
        </p:blipFill>
        <p:spPr bwMode="auto">
          <a:xfrm>
            <a:off x="8001000" y="3429000"/>
            <a:ext cx="1143000" cy="1143000"/>
          </a:xfrm>
          <a:prstGeom prst="rect">
            <a:avLst/>
          </a:prstGeom>
          <a:noFill/>
          <a:ln w="9525">
            <a:noFill/>
            <a:miter lim="800000"/>
            <a:headEnd/>
            <a:tailEnd/>
          </a:ln>
        </p:spPr>
      </p:pic>
      <p:pic>
        <p:nvPicPr>
          <p:cNvPr id="31" name="Picture 30" descr="gold"/>
          <p:cNvPicPr>
            <a:picLocks noChangeAspect="1" noChangeArrowheads="1" noCrop="1"/>
          </p:cNvPicPr>
          <p:nvPr/>
        </p:nvPicPr>
        <p:blipFill>
          <a:blip r:embed="rId2" cstate="print"/>
          <a:srcRect/>
          <a:stretch>
            <a:fillRect/>
          </a:stretch>
        </p:blipFill>
        <p:spPr bwMode="auto">
          <a:xfrm>
            <a:off x="8001000" y="4572000"/>
            <a:ext cx="1143000" cy="1143000"/>
          </a:xfrm>
          <a:prstGeom prst="rect">
            <a:avLst/>
          </a:prstGeom>
          <a:noFill/>
          <a:ln w="9525">
            <a:noFill/>
            <a:miter lim="800000"/>
            <a:headEnd/>
            <a:tailEnd/>
          </a:ln>
        </p:spPr>
      </p:pic>
      <p:pic>
        <p:nvPicPr>
          <p:cNvPr id="2050" name="Picture 2" descr="D:\Montreal\Notre-Dame.Basilica.de.Montreal.original.10252.jpg"/>
          <p:cNvPicPr>
            <a:picLocks noChangeAspect="1" noChangeArrowheads="1"/>
          </p:cNvPicPr>
          <p:nvPr/>
        </p:nvPicPr>
        <p:blipFill>
          <a:blip r:embed="rId3" cstate="print"/>
          <a:srcRect/>
          <a:stretch>
            <a:fillRect/>
          </a:stretch>
        </p:blipFill>
        <p:spPr bwMode="auto">
          <a:xfrm>
            <a:off x="-1371600" y="1"/>
            <a:ext cx="12066713" cy="6857999"/>
          </a:xfrm>
          <a:prstGeom prst="rect">
            <a:avLst/>
          </a:prstGeom>
          <a:noFill/>
        </p:spPr>
      </p:pic>
    </p:spTree>
  </p:cSld>
  <p:clrMapOvr>
    <a:masterClrMapping/>
  </p:clrMapOvr>
  <p:transition spd="slow">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0" presetClass="path" presetSubtype="0" repeatCount="indefinite" accel="50000" decel="50000" autoRev="1" fill="hold" nodeType="afterEffect">
                                  <p:stCondLst>
                                    <p:cond delay="0"/>
                                  </p:stCondLst>
                                  <p:childTnLst>
                                    <p:animMotion origin="layout" path="M -0.15972 -3.01874E-6 L 0.13195 -3.01874E-6 " pathEditMode="relative" rAng="0" ptsTypes="AA">
                                      <p:cBhvr>
                                        <p:cTn id="6" dur="5000" fill="hold"/>
                                        <p:tgtEl>
                                          <p:spTgt spid="2050"/>
                                        </p:tgtEl>
                                        <p:attrNameLst>
                                          <p:attrName>ppt_x</p:attrName>
                                          <p:attrName>ppt_y</p:attrName>
                                        </p:attrNameLst>
                                      </p:cBhvr>
                                      <p:rCtr x="146"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gold"/>
          <p:cNvPicPr>
            <a:picLocks noChangeAspect="1" noChangeArrowheads="1" noCrop="1"/>
          </p:cNvPicPr>
          <p:nvPr/>
        </p:nvPicPr>
        <p:blipFill>
          <a:blip r:embed="rId2" cstate="print"/>
          <a:srcRect/>
          <a:stretch>
            <a:fillRect/>
          </a:stretch>
        </p:blipFill>
        <p:spPr bwMode="auto">
          <a:xfrm>
            <a:off x="0" y="0"/>
            <a:ext cx="1143000" cy="1143000"/>
          </a:xfrm>
          <a:prstGeom prst="rect">
            <a:avLst/>
          </a:prstGeom>
          <a:noFill/>
          <a:ln w="9525">
            <a:noFill/>
            <a:miter lim="800000"/>
            <a:headEnd/>
            <a:tailEnd/>
          </a:ln>
        </p:spPr>
      </p:pic>
      <p:pic>
        <p:nvPicPr>
          <p:cNvPr id="6" name="Picture 5" descr="gold"/>
          <p:cNvPicPr>
            <a:picLocks noChangeAspect="1" noChangeArrowheads="1" noCrop="1"/>
          </p:cNvPicPr>
          <p:nvPr/>
        </p:nvPicPr>
        <p:blipFill>
          <a:blip r:embed="rId2" cstate="print"/>
          <a:srcRect/>
          <a:stretch>
            <a:fillRect/>
          </a:stretch>
        </p:blipFill>
        <p:spPr bwMode="auto">
          <a:xfrm>
            <a:off x="0" y="1143000"/>
            <a:ext cx="1143000" cy="1143000"/>
          </a:xfrm>
          <a:prstGeom prst="rect">
            <a:avLst/>
          </a:prstGeom>
          <a:noFill/>
          <a:ln w="9525">
            <a:noFill/>
            <a:miter lim="800000"/>
            <a:headEnd/>
            <a:tailEnd/>
          </a:ln>
        </p:spPr>
      </p:pic>
      <p:pic>
        <p:nvPicPr>
          <p:cNvPr id="7" name="Picture 6" descr="gold"/>
          <p:cNvPicPr>
            <a:picLocks noChangeAspect="1" noChangeArrowheads="1" noCrop="1"/>
          </p:cNvPicPr>
          <p:nvPr/>
        </p:nvPicPr>
        <p:blipFill>
          <a:blip r:embed="rId2" cstate="print"/>
          <a:srcRect/>
          <a:stretch>
            <a:fillRect/>
          </a:stretch>
        </p:blipFill>
        <p:spPr bwMode="auto">
          <a:xfrm>
            <a:off x="0" y="2286000"/>
            <a:ext cx="1143000" cy="1143000"/>
          </a:xfrm>
          <a:prstGeom prst="rect">
            <a:avLst/>
          </a:prstGeom>
          <a:noFill/>
          <a:ln w="9525">
            <a:noFill/>
            <a:miter lim="800000"/>
            <a:headEnd/>
            <a:tailEnd/>
          </a:ln>
        </p:spPr>
      </p:pic>
      <p:pic>
        <p:nvPicPr>
          <p:cNvPr id="8" name="Picture 7" descr="gold"/>
          <p:cNvPicPr>
            <a:picLocks noChangeAspect="1" noChangeArrowheads="1" noCrop="1"/>
          </p:cNvPicPr>
          <p:nvPr/>
        </p:nvPicPr>
        <p:blipFill>
          <a:blip r:embed="rId2" cstate="print"/>
          <a:srcRect/>
          <a:stretch>
            <a:fillRect/>
          </a:stretch>
        </p:blipFill>
        <p:spPr bwMode="auto">
          <a:xfrm>
            <a:off x="0" y="3429000"/>
            <a:ext cx="1143000" cy="1143000"/>
          </a:xfrm>
          <a:prstGeom prst="rect">
            <a:avLst/>
          </a:prstGeom>
          <a:noFill/>
          <a:ln w="9525">
            <a:noFill/>
            <a:miter lim="800000"/>
            <a:headEnd/>
            <a:tailEnd/>
          </a:ln>
        </p:spPr>
      </p:pic>
      <p:pic>
        <p:nvPicPr>
          <p:cNvPr id="9" name="Picture 8" descr="gold"/>
          <p:cNvPicPr>
            <a:picLocks noChangeAspect="1" noChangeArrowheads="1" noCrop="1"/>
          </p:cNvPicPr>
          <p:nvPr/>
        </p:nvPicPr>
        <p:blipFill>
          <a:blip r:embed="rId2" cstate="print"/>
          <a:srcRect/>
          <a:stretch>
            <a:fillRect/>
          </a:stretch>
        </p:blipFill>
        <p:spPr bwMode="auto">
          <a:xfrm>
            <a:off x="0" y="4572000"/>
            <a:ext cx="1143000" cy="1143000"/>
          </a:xfrm>
          <a:prstGeom prst="rect">
            <a:avLst/>
          </a:prstGeom>
          <a:noFill/>
          <a:ln w="9525">
            <a:noFill/>
            <a:miter lim="800000"/>
            <a:headEnd/>
            <a:tailEnd/>
          </a:ln>
        </p:spPr>
      </p:pic>
      <p:pic>
        <p:nvPicPr>
          <p:cNvPr id="10" name="Picture 9" descr="gold"/>
          <p:cNvPicPr>
            <a:picLocks noChangeAspect="1" noChangeArrowheads="1" noCrop="1"/>
          </p:cNvPicPr>
          <p:nvPr/>
        </p:nvPicPr>
        <p:blipFill>
          <a:blip r:embed="rId2" cstate="print"/>
          <a:srcRect/>
          <a:stretch>
            <a:fillRect/>
          </a:stretch>
        </p:blipFill>
        <p:spPr bwMode="auto">
          <a:xfrm>
            <a:off x="0" y="5715000"/>
            <a:ext cx="1143000" cy="1143000"/>
          </a:xfrm>
          <a:prstGeom prst="rect">
            <a:avLst/>
          </a:prstGeom>
          <a:noFill/>
          <a:ln w="9525">
            <a:noFill/>
            <a:miter lim="800000"/>
            <a:headEnd/>
            <a:tailEnd/>
          </a:ln>
        </p:spPr>
      </p:pic>
      <p:pic>
        <p:nvPicPr>
          <p:cNvPr id="11" name="Picture 10" descr="gold"/>
          <p:cNvPicPr>
            <a:picLocks noChangeAspect="1" noChangeArrowheads="1" noCrop="1"/>
          </p:cNvPicPr>
          <p:nvPr/>
        </p:nvPicPr>
        <p:blipFill>
          <a:blip r:embed="rId2" cstate="print"/>
          <a:srcRect/>
          <a:stretch>
            <a:fillRect/>
          </a:stretch>
        </p:blipFill>
        <p:spPr bwMode="auto">
          <a:xfrm>
            <a:off x="1143000" y="0"/>
            <a:ext cx="1143000" cy="1143000"/>
          </a:xfrm>
          <a:prstGeom prst="rect">
            <a:avLst/>
          </a:prstGeom>
          <a:noFill/>
          <a:ln w="9525">
            <a:noFill/>
            <a:miter lim="800000"/>
            <a:headEnd/>
            <a:tailEnd/>
          </a:ln>
        </p:spPr>
      </p:pic>
      <p:pic>
        <p:nvPicPr>
          <p:cNvPr id="12" name="Picture 11" descr="gold"/>
          <p:cNvPicPr>
            <a:picLocks noChangeAspect="1" noChangeArrowheads="1" noCrop="1"/>
          </p:cNvPicPr>
          <p:nvPr/>
        </p:nvPicPr>
        <p:blipFill>
          <a:blip r:embed="rId2" cstate="print"/>
          <a:srcRect/>
          <a:stretch>
            <a:fillRect/>
          </a:stretch>
        </p:blipFill>
        <p:spPr bwMode="auto">
          <a:xfrm>
            <a:off x="2286000" y="0"/>
            <a:ext cx="1143000" cy="1143000"/>
          </a:xfrm>
          <a:prstGeom prst="rect">
            <a:avLst/>
          </a:prstGeom>
          <a:noFill/>
          <a:ln w="9525">
            <a:noFill/>
            <a:miter lim="800000"/>
            <a:headEnd/>
            <a:tailEnd/>
          </a:ln>
        </p:spPr>
      </p:pic>
      <p:pic>
        <p:nvPicPr>
          <p:cNvPr id="13" name="Picture 12" descr="gold"/>
          <p:cNvPicPr>
            <a:picLocks noChangeAspect="1" noChangeArrowheads="1" noCrop="1"/>
          </p:cNvPicPr>
          <p:nvPr/>
        </p:nvPicPr>
        <p:blipFill>
          <a:blip r:embed="rId2" cstate="print"/>
          <a:srcRect/>
          <a:stretch>
            <a:fillRect/>
          </a:stretch>
        </p:blipFill>
        <p:spPr bwMode="auto">
          <a:xfrm>
            <a:off x="3429000" y="0"/>
            <a:ext cx="1143000" cy="1143000"/>
          </a:xfrm>
          <a:prstGeom prst="rect">
            <a:avLst/>
          </a:prstGeom>
          <a:noFill/>
          <a:ln w="9525">
            <a:noFill/>
            <a:miter lim="800000"/>
            <a:headEnd/>
            <a:tailEnd/>
          </a:ln>
        </p:spPr>
      </p:pic>
      <p:pic>
        <p:nvPicPr>
          <p:cNvPr id="14" name="Picture 13" descr="gold"/>
          <p:cNvPicPr>
            <a:picLocks noChangeAspect="1" noChangeArrowheads="1" noCrop="1"/>
          </p:cNvPicPr>
          <p:nvPr/>
        </p:nvPicPr>
        <p:blipFill>
          <a:blip r:embed="rId2" cstate="print"/>
          <a:srcRect/>
          <a:stretch>
            <a:fillRect/>
          </a:stretch>
        </p:blipFill>
        <p:spPr bwMode="auto">
          <a:xfrm>
            <a:off x="4572000" y="0"/>
            <a:ext cx="1143000" cy="1143000"/>
          </a:xfrm>
          <a:prstGeom prst="rect">
            <a:avLst/>
          </a:prstGeom>
          <a:noFill/>
          <a:ln w="9525">
            <a:noFill/>
            <a:miter lim="800000"/>
            <a:headEnd/>
            <a:tailEnd/>
          </a:ln>
        </p:spPr>
      </p:pic>
      <p:pic>
        <p:nvPicPr>
          <p:cNvPr id="15" name="Picture 14" descr="gold"/>
          <p:cNvPicPr>
            <a:picLocks noChangeAspect="1" noChangeArrowheads="1" noCrop="1"/>
          </p:cNvPicPr>
          <p:nvPr/>
        </p:nvPicPr>
        <p:blipFill>
          <a:blip r:embed="rId2" cstate="print"/>
          <a:srcRect/>
          <a:stretch>
            <a:fillRect/>
          </a:stretch>
        </p:blipFill>
        <p:spPr bwMode="auto">
          <a:xfrm>
            <a:off x="5715000" y="0"/>
            <a:ext cx="1143000" cy="1143000"/>
          </a:xfrm>
          <a:prstGeom prst="rect">
            <a:avLst/>
          </a:prstGeom>
          <a:noFill/>
          <a:ln w="9525">
            <a:noFill/>
            <a:miter lim="800000"/>
            <a:headEnd/>
            <a:tailEnd/>
          </a:ln>
        </p:spPr>
      </p:pic>
      <p:pic>
        <p:nvPicPr>
          <p:cNvPr id="16" name="Picture 15" descr="gold"/>
          <p:cNvPicPr>
            <a:picLocks noChangeAspect="1" noChangeArrowheads="1" noCrop="1"/>
          </p:cNvPicPr>
          <p:nvPr/>
        </p:nvPicPr>
        <p:blipFill>
          <a:blip r:embed="rId2" cstate="print"/>
          <a:srcRect/>
          <a:stretch>
            <a:fillRect/>
          </a:stretch>
        </p:blipFill>
        <p:spPr bwMode="auto">
          <a:xfrm>
            <a:off x="6858000" y="0"/>
            <a:ext cx="1143000" cy="1143000"/>
          </a:xfrm>
          <a:prstGeom prst="rect">
            <a:avLst/>
          </a:prstGeom>
          <a:noFill/>
          <a:ln w="9525">
            <a:noFill/>
            <a:miter lim="800000"/>
            <a:headEnd/>
            <a:tailEnd/>
          </a:ln>
        </p:spPr>
      </p:pic>
      <p:pic>
        <p:nvPicPr>
          <p:cNvPr id="17" name="Picture 16" descr="gold"/>
          <p:cNvPicPr>
            <a:picLocks noChangeAspect="1" noChangeArrowheads="1" noCrop="1"/>
          </p:cNvPicPr>
          <p:nvPr/>
        </p:nvPicPr>
        <p:blipFill>
          <a:blip r:embed="rId2" cstate="print"/>
          <a:srcRect/>
          <a:stretch>
            <a:fillRect/>
          </a:stretch>
        </p:blipFill>
        <p:spPr bwMode="auto">
          <a:xfrm>
            <a:off x="8001000" y="0"/>
            <a:ext cx="1143000" cy="1143000"/>
          </a:xfrm>
          <a:prstGeom prst="rect">
            <a:avLst/>
          </a:prstGeom>
          <a:noFill/>
          <a:ln w="9525">
            <a:noFill/>
            <a:miter lim="800000"/>
            <a:headEnd/>
            <a:tailEnd/>
          </a:ln>
        </p:spPr>
      </p:pic>
      <p:pic>
        <p:nvPicPr>
          <p:cNvPr id="21" name="Picture 20" descr="gold"/>
          <p:cNvPicPr>
            <a:picLocks noChangeAspect="1" noChangeArrowheads="1" noCrop="1"/>
          </p:cNvPicPr>
          <p:nvPr/>
        </p:nvPicPr>
        <p:blipFill>
          <a:blip r:embed="rId2" cstate="print"/>
          <a:srcRect/>
          <a:stretch>
            <a:fillRect/>
          </a:stretch>
        </p:blipFill>
        <p:spPr bwMode="auto">
          <a:xfrm>
            <a:off x="1143000" y="5715000"/>
            <a:ext cx="1143000" cy="1143000"/>
          </a:xfrm>
          <a:prstGeom prst="rect">
            <a:avLst/>
          </a:prstGeom>
          <a:noFill/>
          <a:ln w="9525">
            <a:noFill/>
            <a:miter lim="800000"/>
            <a:headEnd/>
            <a:tailEnd/>
          </a:ln>
        </p:spPr>
      </p:pic>
      <p:pic>
        <p:nvPicPr>
          <p:cNvPr id="22" name="Picture 21" descr="gold"/>
          <p:cNvPicPr>
            <a:picLocks noChangeAspect="1" noChangeArrowheads="1" noCrop="1"/>
          </p:cNvPicPr>
          <p:nvPr/>
        </p:nvPicPr>
        <p:blipFill>
          <a:blip r:embed="rId2" cstate="print"/>
          <a:srcRect/>
          <a:stretch>
            <a:fillRect/>
          </a:stretch>
        </p:blipFill>
        <p:spPr bwMode="auto">
          <a:xfrm>
            <a:off x="2286000" y="5715000"/>
            <a:ext cx="1143000" cy="1143000"/>
          </a:xfrm>
          <a:prstGeom prst="rect">
            <a:avLst/>
          </a:prstGeom>
          <a:noFill/>
          <a:ln w="9525">
            <a:noFill/>
            <a:miter lim="800000"/>
            <a:headEnd/>
            <a:tailEnd/>
          </a:ln>
        </p:spPr>
      </p:pic>
      <p:pic>
        <p:nvPicPr>
          <p:cNvPr id="23" name="Picture 22" descr="gold"/>
          <p:cNvPicPr>
            <a:picLocks noChangeAspect="1" noChangeArrowheads="1" noCrop="1"/>
          </p:cNvPicPr>
          <p:nvPr/>
        </p:nvPicPr>
        <p:blipFill>
          <a:blip r:embed="rId2" cstate="print"/>
          <a:srcRect/>
          <a:stretch>
            <a:fillRect/>
          </a:stretch>
        </p:blipFill>
        <p:spPr bwMode="auto">
          <a:xfrm>
            <a:off x="3429000" y="5715000"/>
            <a:ext cx="1143000" cy="1143000"/>
          </a:xfrm>
          <a:prstGeom prst="rect">
            <a:avLst/>
          </a:prstGeom>
          <a:noFill/>
          <a:ln w="9525">
            <a:noFill/>
            <a:miter lim="800000"/>
            <a:headEnd/>
            <a:tailEnd/>
          </a:ln>
        </p:spPr>
      </p:pic>
      <p:pic>
        <p:nvPicPr>
          <p:cNvPr id="24" name="Picture 23" descr="gold"/>
          <p:cNvPicPr>
            <a:picLocks noChangeAspect="1" noChangeArrowheads="1" noCrop="1"/>
          </p:cNvPicPr>
          <p:nvPr/>
        </p:nvPicPr>
        <p:blipFill>
          <a:blip r:embed="rId2" cstate="print"/>
          <a:srcRect/>
          <a:stretch>
            <a:fillRect/>
          </a:stretch>
        </p:blipFill>
        <p:spPr bwMode="auto">
          <a:xfrm>
            <a:off x="4572000" y="5715000"/>
            <a:ext cx="1143000" cy="1143000"/>
          </a:xfrm>
          <a:prstGeom prst="rect">
            <a:avLst/>
          </a:prstGeom>
          <a:noFill/>
          <a:ln w="9525">
            <a:noFill/>
            <a:miter lim="800000"/>
            <a:headEnd/>
            <a:tailEnd/>
          </a:ln>
        </p:spPr>
      </p:pic>
      <p:pic>
        <p:nvPicPr>
          <p:cNvPr id="25" name="Picture 24" descr="gold"/>
          <p:cNvPicPr>
            <a:picLocks noChangeAspect="1" noChangeArrowheads="1" noCrop="1"/>
          </p:cNvPicPr>
          <p:nvPr/>
        </p:nvPicPr>
        <p:blipFill>
          <a:blip r:embed="rId2" cstate="print"/>
          <a:srcRect/>
          <a:stretch>
            <a:fillRect/>
          </a:stretch>
        </p:blipFill>
        <p:spPr bwMode="auto">
          <a:xfrm>
            <a:off x="5715000" y="5715000"/>
            <a:ext cx="1143000" cy="1143000"/>
          </a:xfrm>
          <a:prstGeom prst="rect">
            <a:avLst/>
          </a:prstGeom>
          <a:noFill/>
          <a:ln w="9525">
            <a:noFill/>
            <a:miter lim="800000"/>
            <a:headEnd/>
            <a:tailEnd/>
          </a:ln>
        </p:spPr>
      </p:pic>
      <p:pic>
        <p:nvPicPr>
          <p:cNvPr id="26" name="Picture 25" descr="gold"/>
          <p:cNvPicPr>
            <a:picLocks noChangeAspect="1" noChangeArrowheads="1" noCrop="1"/>
          </p:cNvPicPr>
          <p:nvPr/>
        </p:nvPicPr>
        <p:blipFill>
          <a:blip r:embed="rId2" cstate="print"/>
          <a:srcRect/>
          <a:stretch>
            <a:fillRect/>
          </a:stretch>
        </p:blipFill>
        <p:spPr bwMode="auto">
          <a:xfrm>
            <a:off x="6858000" y="5715000"/>
            <a:ext cx="1143000" cy="1143000"/>
          </a:xfrm>
          <a:prstGeom prst="rect">
            <a:avLst/>
          </a:prstGeom>
          <a:noFill/>
          <a:ln w="9525">
            <a:noFill/>
            <a:miter lim="800000"/>
            <a:headEnd/>
            <a:tailEnd/>
          </a:ln>
        </p:spPr>
      </p:pic>
      <p:pic>
        <p:nvPicPr>
          <p:cNvPr id="27" name="Picture 26" descr="gold"/>
          <p:cNvPicPr>
            <a:picLocks noChangeAspect="1" noChangeArrowheads="1" noCrop="1"/>
          </p:cNvPicPr>
          <p:nvPr/>
        </p:nvPicPr>
        <p:blipFill>
          <a:blip r:embed="rId2" cstate="print"/>
          <a:srcRect/>
          <a:stretch>
            <a:fillRect/>
          </a:stretch>
        </p:blipFill>
        <p:spPr bwMode="auto">
          <a:xfrm>
            <a:off x="8001000" y="5715000"/>
            <a:ext cx="1143000" cy="1143000"/>
          </a:xfrm>
          <a:prstGeom prst="rect">
            <a:avLst/>
          </a:prstGeom>
          <a:noFill/>
          <a:ln w="9525">
            <a:noFill/>
            <a:miter lim="800000"/>
            <a:headEnd/>
            <a:tailEnd/>
          </a:ln>
        </p:spPr>
      </p:pic>
      <p:pic>
        <p:nvPicPr>
          <p:cNvPr id="28" name="Picture 27" descr="gold"/>
          <p:cNvPicPr>
            <a:picLocks noChangeAspect="1" noChangeArrowheads="1" noCrop="1"/>
          </p:cNvPicPr>
          <p:nvPr/>
        </p:nvPicPr>
        <p:blipFill>
          <a:blip r:embed="rId2" cstate="print"/>
          <a:srcRect/>
          <a:stretch>
            <a:fillRect/>
          </a:stretch>
        </p:blipFill>
        <p:spPr bwMode="auto">
          <a:xfrm>
            <a:off x="8001000" y="1143000"/>
            <a:ext cx="1143000" cy="1143000"/>
          </a:xfrm>
          <a:prstGeom prst="rect">
            <a:avLst/>
          </a:prstGeom>
          <a:noFill/>
          <a:ln w="9525">
            <a:noFill/>
            <a:miter lim="800000"/>
            <a:headEnd/>
            <a:tailEnd/>
          </a:ln>
        </p:spPr>
      </p:pic>
      <p:pic>
        <p:nvPicPr>
          <p:cNvPr id="29" name="Picture 28" descr="gold"/>
          <p:cNvPicPr>
            <a:picLocks noChangeAspect="1" noChangeArrowheads="1" noCrop="1"/>
          </p:cNvPicPr>
          <p:nvPr/>
        </p:nvPicPr>
        <p:blipFill>
          <a:blip r:embed="rId2" cstate="print"/>
          <a:srcRect/>
          <a:stretch>
            <a:fillRect/>
          </a:stretch>
        </p:blipFill>
        <p:spPr bwMode="auto">
          <a:xfrm>
            <a:off x="8001000" y="2286000"/>
            <a:ext cx="1143000" cy="1143000"/>
          </a:xfrm>
          <a:prstGeom prst="rect">
            <a:avLst/>
          </a:prstGeom>
          <a:noFill/>
          <a:ln w="9525">
            <a:noFill/>
            <a:miter lim="800000"/>
            <a:headEnd/>
            <a:tailEnd/>
          </a:ln>
        </p:spPr>
      </p:pic>
      <p:pic>
        <p:nvPicPr>
          <p:cNvPr id="30" name="Picture 29" descr="gold"/>
          <p:cNvPicPr>
            <a:picLocks noChangeAspect="1" noChangeArrowheads="1" noCrop="1"/>
          </p:cNvPicPr>
          <p:nvPr/>
        </p:nvPicPr>
        <p:blipFill>
          <a:blip r:embed="rId2" cstate="print"/>
          <a:srcRect/>
          <a:stretch>
            <a:fillRect/>
          </a:stretch>
        </p:blipFill>
        <p:spPr bwMode="auto">
          <a:xfrm>
            <a:off x="8001000" y="3429000"/>
            <a:ext cx="1143000" cy="1143000"/>
          </a:xfrm>
          <a:prstGeom prst="rect">
            <a:avLst/>
          </a:prstGeom>
          <a:noFill/>
          <a:ln w="9525">
            <a:noFill/>
            <a:miter lim="800000"/>
            <a:headEnd/>
            <a:tailEnd/>
          </a:ln>
        </p:spPr>
      </p:pic>
      <p:pic>
        <p:nvPicPr>
          <p:cNvPr id="31" name="Picture 30" descr="gold"/>
          <p:cNvPicPr>
            <a:picLocks noChangeAspect="1" noChangeArrowheads="1" noCrop="1"/>
          </p:cNvPicPr>
          <p:nvPr/>
        </p:nvPicPr>
        <p:blipFill>
          <a:blip r:embed="rId2" cstate="print"/>
          <a:srcRect/>
          <a:stretch>
            <a:fillRect/>
          </a:stretch>
        </p:blipFill>
        <p:spPr bwMode="auto">
          <a:xfrm>
            <a:off x="8001000" y="4572000"/>
            <a:ext cx="1143000" cy="1143000"/>
          </a:xfrm>
          <a:prstGeom prst="rect">
            <a:avLst/>
          </a:prstGeom>
          <a:noFill/>
          <a:ln w="9525">
            <a:noFill/>
            <a:miter lim="800000"/>
            <a:headEnd/>
            <a:tailEnd/>
          </a:ln>
        </p:spPr>
      </p:pic>
      <p:pic>
        <p:nvPicPr>
          <p:cNvPr id="6147" name="Picture 3" descr="D:\Montreal\catedrala13.jpg"/>
          <p:cNvPicPr>
            <a:picLocks noChangeAspect="1" noChangeArrowheads="1"/>
          </p:cNvPicPr>
          <p:nvPr/>
        </p:nvPicPr>
        <p:blipFill>
          <a:blip r:embed="rId3" cstate="print"/>
          <a:srcRect/>
          <a:stretch>
            <a:fillRect/>
          </a:stretch>
        </p:blipFill>
        <p:spPr bwMode="auto">
          <a:xfrm>
            <a:off x="-685800" y="0"/>
            <a:ext cx="10705171" cy="6858000"/>
          </a:xfrm>
          <a:prstGeom prst="rect">
            <a:avLst/>
          </a:prstGeom>
          <a:noFill/>
        </p:spPr>
      </p:pic>
    </p:spTree>
  </p:cSld>
  <p:clrMapOvr>
    <a:masterClrMapping/>
  </p:clrMapOvr>
  <p:transition spd="slow">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0" presetClass="path" presetSubtype="0" repeatCount="indefinite" accel="50000" decel="50000" autoRev="1" fill="hold" nodeType="afterEffect">
                                  <p:stCondLst>
                                    <p:cond delay="0"/>
                                  </p:stCondLst>
                                  <p:childTnLst>
                                    <p:animMotion origin="layout" path="M -0.09357 -3.01874E-6 L 0.06476 -3.01874E-6 " pathEditMode="relative" rAng="0" ptsTypes="AA">
                                      <p:cBhvr>
                                        <p:cTn id="6" dur="5000" fill="hold"/>
                                        <p:tgtEl>
                                          <p:spTgt spid="6147"/>
                                        </p:tgtEl>
                                        <p:attrNameLst>
                                          <p:attrName>ppt_x</p:attrName>
                                          <p:attrName>ppt_y</p:attrName>
                                        </p:attrNameLst>
                                      </p:cBhvr>
                                      <p:rCtr x="79"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gold"/>
          <p:cNvPicPr>
            <a:picLocks noChangeAspect="1" noChangeArrowheads="1" noCrop="1"/>
          </p:cNvPicPr>
          <p:nvPr/>
        </p:nvPicPr>
        <p:blipFill>
          <a:blip r:embed="rId2" cstate="print"/>
          <a:srcRect/>
          <a:stretch>
            <a:fillRect/>
          </a:stretch>
        </p:blipFill>
        <p:spPr bwMode="auto">
          <a:xfrm>
            <a:off x="0" y="0"/>
            <a:ext cx="1143000" cy="1143000"/>
          </a:xfrm>
          <a:prstGeom prst="rect">
            <a:avLst/>
          </a:prstGeom>
          <a:noFill/>
          <a:ln w="9525">
            <a:noFill/>
            <a:miter lim="800000"/>
            <a:headEnd/>
            <a:tailEnd/>
          </a:ln>
        </p:spPr>
      </p:pic>
      <p:pic>
        <p:nvPicPr>
          <p:cNvPr id="6" name="Picture 5" descr="gold"/>
          <p:cNvPicPr>
            <a:picLocks noChangeAspect="1" noChangeArrowheads="1" noCrop="1"/>
          </p:cNvPicPr>
          <p:nvPr/>
        </p:nvPicPr>
        <p:blipFill>
          <a:blip r:embed="rId2" cstate="print"/>
          <a:srcRect/>
          <a:stretch>
            <a:fillRect/>
          </a:stretch>
        </p:blipFill>
        <p:spPr bwMode="auto">
          <a:xfrm>
            <a:off x="0" y="1143000"/>
            <a:ext cx="1143000" cy="1143000"/>
          </a:xfrm>
          <a:prstGeom prst="rect">
            <a:avLst/>
          </a:prstGeom>
          <a:noFill/>
          <a:ln w="9525">
            <a:noFill/>
            <a:miter lim="800000"/>
            <a:headEnd/>
            <a:tailEnd/>
          </a:ln>
        </p:spPr>
      </p:pic>
      <p:pic>
        <p:nvPicPr>
          <p:cNvPr id="7" name="Picture 6" descr="gold"/>
          <p:cNvPicPr>
            <a:picLocks noChangeAspect="1" noChangeArrowheads="1" noCrop="1"/>
          </p:cNvPicPr>
          <p:nvPr/>
        </p:nvPicPr>
        <p:blipFill>
          <a:blip r:embed="rId2" cstate="print"/>
          <a:srcRect/>
          <a:stretch>
            <a:fillRect/>
          </a:stretch>
        </p:blipFill>
        <p:spPr bwMode="auto">
          <a:xfrm>
            <a:off x="0" y="2286000"/>
            <a:ext cx="1143000" cy="1143000"/>
          </a:xfrm>
          <a:prstGeom prst="rect">
            <a:avLst/>
          </a:prstGeom>
          <a:noFill/>
          <a:ln w="9525">
            <a:noFill/>
            <a:miter lim="800000"/>
            <a:headEnd/>
            <a:tailEnd/>
          </a:ln>
        </p:spPr>
      </p:pic>
      <p:pic>
        <p:nvPicPr>
          <p:cNvPr id="8" name="Picture 7" descr="gold"/>
          <p:cNvPicPr>
            <a:picLocks noChangeAspect="1" noChangeArrowheads="1" noCrop="1"/>
          </p:cNvPicPr>
          <p:nvPr/>
        </p:nvPicPr>
        <p:blipFill>
          <a:blip r:embed="rId2" cstate="print"/>
          <a:srcRect/>
          <a:stretch>
            <a:fillRect/>
          </a:stretch>
        </p:blipFill>
        <p:spPr bwMode="auto">
          <a:xfrm>
            <a:off x="0" y="3429000"/>
            <a:ext cx="1143000" cy="1143000"/>
          </a:xfrm>
          <a:prstGeom prst="rect">
            <a:avLst/>
          </a:prstGeom>
          <a:noFill/>
          <a:ln w="9525">
            <a:noFill/>
            <a:miter lim="800000"/>
            <a:headEnd/>
            <a:tailEnd/>
          </a:ln>
        </p:spPr>
      </p:pic>
      <p:pic>
        <p:nvPicPr>
          <p:cNvPr id="9" name="Picture 8" descr="gold"/>
          <p:cNvPicPr>
            <a:picLocks noChangeAspect="1" noChangeArrowheads="1" noCrop="1"/>
          </p:cNvPicPr>
          <p:nvPr/>
        </p:nvPicPr>
        <p:blipFill>
          <a:blip r:embed="rId2" cstate="print"/>
          <a:srcRect/>
          <a:stretch>
            <a:fillRect/>
          </a:stretch>
        </p:blipFill>
        <p:spPr bwMode="auto">
          <a:xfrm>
            <a:off x="0" y="4572000"/>
            <a:ext cx="1143000" cy="1143000"/>
          </a:xfrm>
          <a:prstGeom prst="rect">
            <a:avLst/>
          </a:prstGeom>
          <a:noFill/>
          <a:ln w="9525">
            <a:noFill/>
            <a:miter lim="800000"/>
            <a:headEnd/>
            <a:tailEnd/>
          </a:ln>
        </p:spPr>
      </p:pic>
      <p:pic>
        <p:nvPicPr>
          <p:cNvPr id="10" name="Picture 9" descr="gold"/>
          <p:cNvPicPr>
            <a:picLocks noChangeAspect="1" noChangeArrowheads="1" noCrop="1"/>
          </p:cNvPicPr>
          <p:nvPr/>
        </p:nvPicPr>
        <p:blipFill>
          <a:blip r:embed="rId2" cstate="print"/>
          <a:srcRect/>
          <a:stretch>
            <a:fillRect/>
          </a:stretch>
        </p:blipFill>
        <p:spPr bwMode="auto">
          <a:xfrm>
            <a:off x="0" y="5715000"/>
            <a:ext cx="1143000" cy="1143000"/>
          </a:xfrm>
          <a:prstGeom prst="rect">
            <a:avLst/>
          </a:prstGeom>
          <a:noFill/>
          <a:ln w="9525">
            <a:noFill/>
            <a:miter lim="800000"/>
            <a:headEnd/>
            <a:tailEnd/>
          </a:ln>
        </p:spPr>
      </p:pic>
      <p:pic>
        <p:nvPicPr>
          <p:cNvPr id="11" name="Picture 10" descr="gold"/>
          <p:cNvPicPr>
            <a:picLocks noChangeAspect="1" noChangeArrowheads="1" noCrop="1"/>
          </p:cNvPicPr>
          <p:nvPr/>
        </p:nvPicPr>
        <p:blipFill>
          <a:blip r:embed="rId2" cstate="print"/>
          <a:srcRect/>
          <a:stretch>
            <a:fillRect/>
          </a:stretch>
        </p:blipFill>
        <p:spPr bwMode="auto">
          <a:xfrm>
            <a:off x="1143000" y="0"/>
            <a:ext cx="1143000" cy="1143000"/>
          </a:xfrm>
          <a:prstGeom prst="rect">
            <a:avLst/>
          </a:prstGeom>
          <a:noFill/>
          <a:ln w="9525">
            <a:noFill/>
            <a:miter lim="800000"/>
            <a:headEnd/>
            <a:tailEnd/>
          </a:ln>
        </p:spPr>
      </p:pic>
      <p:pic>
        <p:nvPicPr>
          <p:cNvPr id="12" name="Picture 11" descr="gold"/>
          <p:cNvPicPr>
            <a:picLocks noChangeAspect="1" noChangeArrowheads="1" noCrop="1"/>
          </p:cNvPicPr>
          <p:nvPr/>
        </p:nvPicPr>
        <p:blipFill>
          <a:blip r:embed="rId2" cstate="print"/>
          <a:srcRect/>
          <a:stretch>
            <a:fillRect/>
          </a:stretch>
        </p:blipFill>
        <p:spPr bwMode="auto">
          <a:xfrm>
            <a:off x="2286000" y="0"/>
            <a:ext cx="1143000" cy="1143000"/>
          </a:xfrm>
          <a:prstGeom prst="rect">
            <a:avLst/>
          </a:prstGeom>
          <a:noFill/>
          <a:ln w="9525">
            <a:noFill/>
            <a:miter lim="800000"/>
            <a:headEnd/>
            <a:tailEnd/>
          </a:ln>
        </p:spPr>
      </p:pic>
      <p:pic>
        <p:nvPicPr>
          <p:cNvPr id="13" name="Picture 12" descr="gold"/>
          <p:cNvPicPr>
            <a:picLocks noChangeAspect="1" noChangeArrowheads="1" noCrop="1"/>
          </p:cNvPicPr>
          <p:nvPr/>
        </p:nvPicPr>
        <p:blipFill>
          <a:blip r:embed="rId2" cstate="print"/>
          <a:srcRect/>
          <a:stretch>
            <a:fillRect/>
          </a:stretch>
        </p:blipFill>
        <p:spPr bwMode="auto">
          <a:xfrm>
            <a:off x="3429000" y="0"/>
            <a:ext cx="1143000" cy="1143000"/>
          </a:xfrm>
          <a:prstGeom prst="rect">
            <a:avLst/>
          </a:prstGeom>
          <a:noFill/>
          <a:ln w="9525">
            <a:noFill/>
            <a:miter lim="800000"/>
            <a:headEnd/>
            <a:tailEnd/>
          </a:ln>
        </p:spPr>
      </p:pic>
      <p:pic>
        <p:nvPicPr>
          <p:cNvPr id="14" name="Picture 13" descr="gold"/>
          <p:cNvPicPr>
            <a:picLocks noChangeAspect="1" noChangeArrowheads="1" noCrop="1"/>
          </p:cNvPicPr>
          <p:nvPr/>
        </p:nvPicPr>
        <p:blipFill>
          <a:blip r:embed="rId2" cstate="print"/>
          <a:srcRect/>
          <a:stretch>
            <a:fillRect/>
          </a:stretch>
        </p:blipFill>
        <p:spPr bwMode="auto">
          <a:xfrm>
            <a:off x="4572000" y="0"/>
            <a:ext cx="1143000" cy="1143000"/>
          </a:xfrm>
          <a:prstGeom prst="rect">
            <a:avLst/>
          </a:prstGeom>
          <a:noFill/>
          <a:ln w="9525">
            <a:noFill/>
            <a:miter lim="800000"/>
            <a:headEnd/>
            <a:tailEnd/>
          </a:ln>
        </p:spPr>
      </p:pic>
      <p:pic>
        <p:nvPicPr>
          <p:cNvPr id="15" name="Picture 14" descr="gold"/>
          <p:cNvPicPr>
            <a:picLocks noChangeAspect="1" noChangeArrowheads="1" noCrop="1"/>
          </p:cNvPicPr>
          <p:nvPr/>
        </p:nvPicPr>
        <p:blipFill>
          <a:blip r:embed="rId2" cstate="print"/>
          <a:srcRect/>
          <a:stretch>
            <a:fillRect/>
          </a:stretch>
        </p:blipFill>
        <p:spPr bwMode="auto">
          <a:xfrm>
            <a:off x="5715000" y="0"/>
            <a:ext cx="1143000" cy="1143000"/>
          </a:xfrm>
          <a:prstGeom prst="rect">
            <a:avLst/>
          </a:prstGeom>
          <a:noFill/>
          <a:ln w="9525">
            <a:noFill/>
            <a:miter lim="800000"/>
            <a:headEnd/>
            <a:tailEnd/>
          </a:ln>
        </p:spPr>
      </p:pic>
      <p:pic>
        <p:nvPicPr>
          <p:cNvPr id="16" name="Picture 15" descr="gold"/>
          <p:cNvPicPr>
            <a:picLocks noChangeAspect="1" noChangeArrowheads="1" noCrop="1"/>
          </p:cNvPicPr>
          <p:nvPr/>
        </p:nvPicPr>
        <p:blipFill>
          <a:blip r:embed="rId2" cstate="print"/>
          <a:srcRect/>
          <a:stretch>
            <a:fillRect/>
          </a:stretch>
        </p:blipFill>
        <p:spPr bwMode="auto">
          <a:xfrm>
            <a:off x="6858000" y="0"/>
            <a:ext cx="1143000" cy="1143000"/>
          </a:xfrm>
          <a:prstGeom prst="rect">
            <a:avLst/>
          </a:prstGeom>
          <a:noFill/>
          <a:ln w="9525">
            <a:noFill/>
            <a:miter lim="800000"/>
            <a:headEnd/>
            <a:tailEnd/>
          </a:ln>
        </p:spPr>
      </p:pic>
      <p:pic>
        <p:nvPicPr>
          <p:cNvPr id="17" name="Picture 16" descr="gold"/>
          <p:cNvPicPr>
            <a:picLocks noChangeAspect="1" noChangeArrowheads="1" noCrop="1"/>
          </p:cNvPicPr>
          <p:nvPr/>
        </p:nvPicPr>
        <p:blipFill>
          <a:blip r:embed="rId2" cstate="print"/>
          <a:srcRect/>
          <a:stretch>
            <a:fillRect/>
          </a:stretch>
        </p:blipFill>
        <p:spPr bwMode="auto">
          <a:xfrm>
            <a:off x="8001000" y="0"/>
            <a:ext cx="1143000" cy="1143000"/>
          </a:xfrm>
          <a:prstGeom prst="rect">
            <a:avLst/>
          </a:prstGeom>
          <a:noFill/>
          <a:ln w="9525">
            <a:noFill/>
            <a:miter lim="800000"/>
            <a:headEnd/>
            <a:tailEnd/>
          </a:ln>
        </p:spPr>
      </p:pic>
      <p:pic>
        <p:nvPicPr>
          <p:cNvPr id="21" name="Picture 20" descr="gold"/>
          <p:cNvPicPr>
            <a:picLocks noChangeAspect="1" noChangeArrowheads="1" noCrop="1"/>
          </p:cNvPicPr>
          <p:nvPr/>
        </p:nvPicPr>
        <p:blipFill>
          <a:blip r:embed="rId2" cstate="print"/>
          <a:srcRect/>
          <a:stretch>
            <a:fillRect/>
          </a:stretch>
        </p:blipFill>
        <p:spPr bwMode="auto">
          <a:xfrm>
            <a:off x="1143000" y="5715000"/>
            <a:ext cx="1143000" cy="1143000"/>
          </a:xfrm>
          <a:prstGeom prst="rect">
            <a:avLst/>
          </a:prstGeom>
          <a:noFill/>
          <a:ln w="9525">
            <a:noFill/>
            <a:miter lim="800000"/>
            <a:headEnd/>
            <a:tailEnd/>
          </a:ln>
        </p:spPr>
      </p:pic>
      <p:pic>
        <p:nvPicPr>
          <p:cNvPr id="22" name="Picture 21" descr="gold"/>
          <p:cNvPicPr>
            <a:picLocks noChangeAspect="1" noChangeArrowheads="1" noCrop="1"/>
          </p:cNvPicPr>
          <p:nvPr/>
        </p:nvPicPr>
        <p:blipFill>
          <a:blip r:embed="rId2" cstate="print"/>
          <a:srcRect/>
          <a:stretch>
            <a:fillRect/>
          </a:stretch>
        </p:blipFill>
        <p:spPr bwMode="auto">
          <a:xfrm>
            <a:off x="2286000" y="5715000"/>
            <a:ext cx="1143000" cy="1143000"/>
          </a:xfrm>
          <a:prstGeom prst="rect">
            <a:avLst/>
          </a:prstGeom>
          <a:noFill/>
          <a:ln w="9525">
            <a:noFill/>
            <a:miter lim="800000"/>
            <a:headEnd/>
            <a:tailEnd/>
          </a:ln>
        </p:spPr>
      </p:pic>
      <p:pic>
        <p:nvPicPr>
          <p:cNvPr id="23" name="Picture 22" descr="gold"/>
          <p:cNvPicPr>
            <a:picLocks noChangeAspect="1" noChangeArrowheads="1" noCrop="1"/>
          </p:cNvPicPr>
          <p:nvPr/>
        </p:nvPicPr>
        <p:blipFill>
          <a:blip r:embed="rId2" cstate="print"/>
          <a:srcRect/>
          <a:stretch>
            <a:fillRect/>
          </a:stretch>
        </p:blipFill>
        <p:spPr bwMode="auto">
          <a:xfrm>
            <a:off x="3429000" y="5715000"/>
            <a:ext cx="1143000" cy="1143000"/>
          </a:xfrm>
          <a:prstGeom prst="rect">
            <a:avLst/>
          </a:prstGeom>
          <a:noFill/>
          <a:ln w="9525">
            <a:noFill/>
            <a:miter lim="800000"/>
            <a:headEnd/>
            <a:tailEnd/>
          </a:ln>
        </p:spPr>
      </p:pic>
      <p:pic>
        <p:nvPicPr>
          <p:cNvPr id="24" name="Picture 23" descr="gold"/>
          <p:cNvPicPr>
            <a:picLocks noChangeAspect="1" noChangeArrowheads="1" noCrop="1"/>
          </p:cNvPicPr>
          <p:nvPr/>
        </p:nvPicPr>
        <p:blipFill>
          <a:blip r:embed="rId2" cstate="print"/>
          <a:srcRect/>
          <a:stretch>
            <a:fillRect/>
          </a:stretch>
        </p:blipFill>
        <p:spPr bwMode="auto">
          <a:xfrm>
            <a:off x="4572000" y="5715000"/>
            <a:ext cx="1143000" cy="1143000"/>
          </a:xfrm>
          <a:prstGeom prst="rect">
            <a:avLst/>
          </a:prstGeom>
          <a:noFill/>
          <a:ln w="9525">
            <a:noFill/>
            <a:miter lim="800000"/>
            <a:headEnd/>
            <a:tailEnd/>
          </a:ln>
        </p:spPr>
      </p:pic>
      <p:pic>
        <p:nvPicPr>
          <p:cNvPr id="25" name="Picture 24" descr="gold"/>
          <p:cNvPicPr>
            <a:picLocks noChangeAspect="1" noChangeArrowheads="1" noCrop="1"/>
          </p:cNvPicPr>
          <p:nvPr/>
        </p:nvPicPr>
        <p:blipFill>
          <a:blip r:embed="rId2" cstate="print"/>
          <a:srcRect/>
          <a:stretch>
            <a:fillRect/>
          </a:stretch>
        </p:blipFill>
        <p:spPr bwMode="auto">
          <a:xfrm>
            <a:off x="5715000" y="5715000"/>
            <a:ext cx="1143000" cy="1143000"/>
          </a:xfrm>
          <a:prstGeom prst="rect">
            <a:avLst/>
          </a:prstGeom>
          <a:noFill/>
          <a:ln w="9525">
            <a:noFill/>
            <a:miter lim="800000"/>
            <a:headEnd/>
            <a:tailEnd/>
          </a:ln>
        </p:spPr>
      </p:pic>
      <p:pic>
        <p:nvPicPr>
          <p:cNvPr id="26" name="Picture 25" descr="gold"/>
          <p:cNvPicPr>
            <a:picLocks noChangeAspect="1" noChangeArrowheads="1" noCrop="1"/>
          </p:cNvPicPr>
          <p:nvPr/>
        </p:nvPicPr>
        <p:blipFill>
          <a:blip r:embed="rId2" cstate="print"/>
          <a:srcRect/>
          <a:stretch>
            <a:fillRect/>
          </a:stretch>
        </p:blipFill>
        <p:spPr bwMode="auto">
          <a:xfrm>
            <a:off x="6858000" y="5715000"/>
            <a:ext cx="1143000" cy="1143000"/>
          </a:xfrm>
          <a:prstGeom prst="rect">
            <a:avLst/>
          </a:prstGeom>
          <a:noFill/>
          <a:ln w="9525">
            <a:noFill/>
            <a:miter lim="800000"/>
            <a:headEnd/>
            <a:tailEnd/>
          </a:ln>
        </p:spPr>
      </p:pic>
      <p:pic>
        <p:nvPicPr>
          <p:cNvPr id="27" name="Picture 26" descr="gold"/>
          <p:cNvPicPr>
            <a:picLocks noChangeAspect="1" noChangeArrowheads="1" noCrop="1"/>
          </p:cNvPicPr>
          <p:nvPr/>
        </p:nvPicPr>
        <p:blipFill>
          <a:blip r:embed="rId2" cstate="print"/>
          <a:srcRect/>
          <a:stretch>
            <a:fillRect/>
          </a:stretch>
        </p:blipFill>
        <p:spPr bwMode="auto">
          <a:xfrm>
            <a:off x="8001000" y="5715000"/>
            <a:ext cx="1143000" cy="1143000"/>
          </a:xfrm>
          <a:prstGeom prst="rect">
            <a:avLst/>
          </a:prstGeom>
          <a:noFill/>
          <a:ln w="9525">
            <a:noFill/>
            <a:miter lim="800000"/>
            <a:headEnd/>
            <a:tailEnd/>
          </a:ln>
        </p:spPr>
      </p:pic>
      <p:pic>
        <p:nvPicPr>
          <p:cNvPr id="28" name="Picture 27" descr="gold"/>
          <p:cNvPicPr>
            <a:picLocks noChangeAspect="1" noChangeArrowheads="1" noCrop="1"/>
          </p:cNvPicPr>
          <p:nvPr/>
        </p:nvPicPr>
        <p:blipFill>
          <a:blip r:embed="rId2" cstate="print"/>
          <a:srcRect/>
          <a:stretch>
            <a:fillRect/>
          </a:stretch>
        </p:blipFill>
        <p:spPr bwMode="auto">
          <a:xfrm>
            <a:off x="8001000" y="1143000"/>
            <a:ext cx="1143000" cy="1143000"/>
          </a:xfrm>
          <a:prstGeom prst="rect">
            <a:avLst/>
          </a:prstGeom>
          <a:noFill/>
          <a:ln w="9525">
            <a:noFill/>
            <a:miter lim="800000"/>
            <a:headEnd/>
            <a:tailEnd/>
          </a:ln>
        </p:spPr>
      </p:pic>
      <p:pic>
        <p:nvPicPr>
          <p:cNvPr id="29" name="Picture 28" descr="gold"/>
          <p:cNvPicPr>
            <a:picLocks noChangeAspect="1" noChangeArrowheads="1" noCrop="1"/>
          </p:cNvPicPr>
          <p:nvPr/>
        </p:nvPicPr>
        <p:blipFill>
          <a:blip r:embed="rId2" cstate="print"/>
          <a:srcRect/>
          <a:stretch>
            <a:fillRect/>
          </a:stretch>
        </p:blipFill>
        <p:spPr bwMode="auto">
          <a:xfrm>
            <a:off x="8001000" y="2286000"/>
            <a:ext cx="1143000" cy="1143000"/>
          </a:xfrm>
          <a:prstGeom prst="rect">
            <a:avLst/>
          </a:prstGeom>
          <a:noFill/>
          <a:ln w="9525">
            <a:noFill/>
            <a:miter lim="800000"/>
            <a:headEnd/>
            <a:tailEnd/>
          </a:ln>
        </p:spPr>
      </p:pic>
      <p:pic>
        <p:nvPicPr>
          <p:cNvPr id="30" name="Picture 29" descr="gold"/>
          <p:cNvPicPr>
            <a:picLocks noChangeAspect="1" noChangeArrowheads="1" noCrop="1"/>
          </p:cNvPicPr>
          <p:nvPr/>
        </p:nvPicPr>
        <p:blipFill>
          <a:blip r:embed="rId2" cstate="print"/>
          <a:srcRect/>
          <a:stretch>
            <a:fillRect/>
          </a:stretch>
        </p:blipFill>
        <p:spPr bwMode="auto">
          <a:xfrm>
            <a:off x="8001000" y="3429000"/>
            <a:ext cx="1143000" cy="1143000"/>
          </a:xfrm>
          <a:prstGeom prst="rect">
            <a:avLst/>
          </a:prstGeom>
          <a:noFill/>
          <a:ln w="9525">
            <a:noFill/>
            <a:miter lim="800000"/>
            <a:headEnd/>
            <a:tailEnd/>
          </a:ln>
        </p:spPr>
      </p:pic>
      <p:pic>
        <p:nvPicPr>
          <p:cNvPr id="31" name="Picture 30" descr="gold"/>
          <p:cNvPicPr>
            <a:picLocks noChangeAspect="1" noChangeArrowheads="1" noCrop="1"/>
          </p:cNvPicPr>
          <p:nvPr/>
        </p:nvPicPr>
        <p:blipFill>
          <a:blip r:embed="rId2" cstate="print"/>
          <a:srcRect/>
          <a:stretch>
            <a:fillRect/>
          </a:stretch>
        </p:blipFill>
        <p:spPr bwMode="auto">
          <a:xfrm>
            <a:off x="8001000" y="4572000"/>
            <a:ext cx="1143000" cy="1143000"/>
          </a:xfrm>
          <a:prstGeom prst="rect">
            <a:avLst/>
          </a:prstGeom>
          <a:noFill/>
          <a:ln w="9525">
            <a:noFill/>
            <a:miter lim="800000"/>
            <a:headEnd/>
            <a:tailEnd/>
          </a:ln>
        </p:spPr>
      </p:pic>
      <p:pic>
        <p:nvPicPr>
          <p:cNvPr id="7170" name="Picture 2" descr="D:\Montreal\catedrala12.jpg"/>
          <p:cNvPicPr>
            <a:picLocks noChangeAspect="1" noChangeArrowheads="1"/>
          </p:cNvPicPr>
          <p:nvPr/>
        </p:nvPicPr>
        <p:blipFill>
          <a:blip r:embed="rId3" cstate="print"/>
          <a:srcRect/>
          <a:stretch>
            <a:fillRect/>
          </a:stretch>
        </p:blipFill>
        <p:spPr bwMode="auto">
          <a:xfrm>
            <a:off x="-685800" y="0"/>
            <a:ext cx="10705170" cy="6858000"/>
          </a:xfrm>
          <a:prstGeom prst="rect">
            <a:avLst/>
          </a:prstGeom>
          <a:noFill/>
        </p:spPr>
      </p:pic>
      <p:sp>
        <p:nvSpPr>
          <p:cNvPr id="32" name="Rectangle 31"/>
          <p:cNvSpPr/>
          <p:nvPr/>
        </p:nvSpPr>
        <p:spPr>
          <a:xfrm>
            <a:off x="4038600" y="6324600"/>
            <a:ext cx="2287806" cy="369332"/>
          </a:xfrm>
          <a:prstGeom prst="rect">
            <a:avLst/>
          </a:prstGeom>
        </p:spPr>
        <p:txBody>
          <a:bodyPr wrap="none">
            <a:spAutoFit/>
          </a:bodyPr>
          <a:lstStyle/>
          <a:p>
            <a:r>
              <a:rPr lang="ro-RO" b="1" dirty="0" smtClean="0">
                <a:solidFill>
                  <a:srgbClr val="FFC000"/>
                </a:solidFill>
                <a:effectLst>
                  <a:outerShdw blurRad="38100" dist="38100" dir="2700000" algn="tl">
                    <a:srgbClr val="000000">
                      <a:alpha val="43137"/>
                    </a:srgbClr>
                  </a:outerShdw>
                </a:effectLst>
                <a:latin typeface="Monotype Corsiva" pitchFamily="66" charset="0"/>
              </a:rPr>
              <a:t>L'intérieur de la Basilique</a:t>
            </a:r>
            <a:endParaRPr lang="ro-RO" b="1" dirty="0">
              <a:solidFill>
                <a:srgbClr val="FFC000"/>
              </a:solidFill>
              <a:effectLst>
                <a:outerShdw blurRad="38100" dist="38100" dir="2700000" algn="tl">
                  <a:srgbClr val="000000">
                    <a:alpha val="43137"/>
                  </a:srgbClr>
                </a:outerShdw>
              </a:effectLst>
              <a:latin typeface="Monotype Corsiva" pitchFamily="66" charset="0"/>
            </a:endParaRPr>
          </a:p>
        </p:txBody>
      </p:sp>
    </p:spTree>
  </p:cSld>
  <p:clrMapOvr>
    <a:masterClrMapping/>
  </p:clrMapOvr>
  <p:transition spd="slow">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0" presetClass="path" presetSubtype="0" repeatCount="indefinite" accel="50000" decel="50000" autoRev="1" fill="hold" nodeType="afterEffect">
                                  <p:stCondLst>
                                    <p:cond delay="0"/>
                                  </p:stCondLst>
                                  <p:childTnLst>
                                    <p:animMotion origin="layout" path="M -0.08524 -3.01874E-6 L 0.07309 -3.01874E-6 " pathEditMode="relative" rAng="0" ptsTypes="AA">
                                      <p:cBhvr>
                                        <p:cTn id="6" dur="5000" fill="hold"/>
                                        <p:tgtEl>
                                          <p:spTgt spid="7170"/>
                                        </p:tgtEl>
                                        <p:attrNameLst>
                                          <p:attrName>ppt_x</p:attrName>
                                          <p:attrName>ppt_y</p:attrName>
                                        </p:attrNameLst>
                                      </p:cBhvr>
                                      <p:rCtr x="79"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gold"/>
          <p:cNvPicPr>
            <a:picLocks noChangeAspect="1" noChangeArrowheads="1" noCrop="1"/>
          </p:cNvPicPr>
          <p:nvPr/>
        </p:nvPicPr>
        <p:blipFill>
          <a:blip r:embed="rId2" cstate="print"/>
          <a:srcRect/>
          <a:stretch>
            <a:fillRect/>
          </a:stretch>
        </p:blipFill>
        <p:spPr bwMode="auto">
          <a:xfrm>
            <a:off x="0" y="0"/>
            <a:ext cx="1143000" cy="1143000"/>
          </a:xfrm>
          <a:prstGeom prst="rect">
            <a:avLst/>
          </a:prstGeom>
          <a:noFill/>
          <a:ln w="9525">
            <a:noFill/>
            <a:miter lim="800000"/>
            <a:headEnd/>
            <a:tailEnd/>
          </a:ln>
        </p:spPr>
      </p:pic>
      <p:pic>
        <p:nvPicPr>
          <p:cNvPr id="6" name="Picture 5" descr="gold"/>
          <p:cNvPicPr>
            <a:picLocks noChangeAspect="1" noChangeArrowheads="1" noCrop="1"/>
          </p:cNvPicPr>
          <p:nvPr/>
        </p:nvPicPr>
        <p:blipFill>
          <a:blip r:embed="rId2" cstate="print"/>
          <a:srcRect/>
          <a:stretch>
            <a:fillRect/>
          </a:stretch>
        </p:blipFill>
        <p:spPr bwMode="auto">
          <a:xfrm>
            <a:off x="0" y="1143000"/>
            <a:ext cx="1143000" cy="1143000"/>
          </a:xfrm>
          <a:prstGeom prst="rect">
            <a:avLst/>
          </a:prstGeom>
          <a:noFill/>
          <a:ln w="9525">
            <a:noFill/>
            <a:miter lim="800000"/>
            <a:headEnd/>
            <a:tailEnd/>
          </a:ln>
        </p:spPr>
      </p:pic>
      <p:pic>
        <p:nvPicPr>
          <p:cNvPr id="7" name="Picture 6" descr="gold"/>
          <p:cNvPicPr>
            <a:picLocks noChangeAspect="1" noChangeArrowheads="1" noCrop="1"/>
          </p:cNvPicPr>
          <p:nvPr/>
        </p:nvPicPr>
        <p:blipFill>
          <a:blip r:embed="rId2" cstate="print"/>
          <a:srcRect/>
          <a:stretch>
            <a:fillRect/>
          </a:stretch>
        </p:blipFill>
        <p:spPr bwMode="auto">
          <a:xfrm>
            <a:off x="0" y="2286000"/>
            <a:ext cx="1143000" cy="1143000"/>
          </a:xfrm>
          <a:prstGeom prst="rect">
            <a:avLst/>
          </a:prstGeom>
          <a:noFill/>
          <a:ln w="9525">
            <a:noFill/>
            <a:miter lim="800000"/>
            <a:headEnd/>
            <a:tailEnd/>
          </a:ln>
        </p:spPr>
      </p:pic>
      <p:pic>
        <p:nvPicPr>
          <p:cNvPr id="8" name="Picture 7" descr="gold"/>
          <p:cNvPicPr>
            <a:picLocks noChangeAspect="1" noChangeArrowheads="1" noCrop="1"/>
          </p:cNvPicPr>
          <p:nvPr/>
        </p:nvPicPr>
        <p:blipFill>
          <a:blip r:embed="rId2" cstate="print"/>
          <a:srcRect/>
          <a:stretch>
            <a:fillRect/>
          </a:stretch>
        </p:blipFill>
        <p:spPr bwMode="auto">
          <a:xfrm>
            <a:off x="0" y="3429000"/>
            <a:ext cx="1143000" cy="1143000"/>
          </a:xfrm>
          <a:prstGeom prst="rect">
            <a:avLst/>
          </a:prstGeom>
          <a:noFill/>
          <a:ln w="9525">
            <a:noFill/>
            <a:miter lim="800000"/>
            <a:headEnd/>
            <a:tailEnd/>
          </a:ln>
        </p:spPr>
      </p:pic>
      <p:pic>
        <p:nvPicPr>
          <p:cNvPr id="9" name="Picture 8" descr="gold"/>
          <p:cNvPicPr>
            <a:picLocks noChangeAspect="1" noChangeArrowheads="1" noCrop="1"/>
          </p:cNvPicPr>
          <p:nvPr/>
        </p:nvPicPr>
        <p:blipFill>
          <a:blip r:embed="rId2" cstate="print"/>
          <a:srcRect/>
          <a:stretch>
            <a:fillRect/>
          </a:stretch>
        </p:blipFill>
        <p:spPr bwMode="auto">
          <a:xfrm>
            <a:off x="0" y="4572000"/>
            <a:ext cx="1143000" cy="1143000"/>
          </a:xfrm>
          <a:prstGeom prst="rect">
            <a:avLst/>
          </a:prstGeom>
          <a:noFill/>
          <a:ln w="9525">
            <a:noFill/>
            <a:miter lim="800000"/>
            <a:headEnd/>
            <a:tailEnd/>
          </a:ln>
        </p:spPr>
      </p:pic>
      <p:pic>
        <p:nvPicPr>
          <p:cNvPr id="10" name="Picture 9" descr="gold"/>
          <p:cNvPicPr>
            <a:picLocks noChangeAspect="1" noChangeArrowheads="1" noCrop="1"/>
          </p:cNvPicPr>
          <p:nvPr/>
        </p:nvPicPr>
        <p:blipFill>
          <a:blip r:embed="rId2" cstate="print"/>
          <a:srcRect/>
          <a:stretch>
            <a:fillRect/>
          </a:stretch>
        </p:blipFill>
        <p:spPr bwMode="auto">
          <a:xfrm>
            <a:off x="0" y="5715000"/>
            <a:ext cx="1143000" cy="1143000"/>
          </a:xfrm>
          <a:prstGeom prst="rect">
            <a:avLst/>
          </a:prstGeom>
          <a:noFill/>
          <a:ln w="9525">
            <a:noFill/>
            <a:miter lim="800000"/>
            <a:headEnd/>
            <a:tailEnd/>
          </a:ln>
        </p:spPr>
      </p:pic>
      <p:pic>
        <p:nvPicPr>
          <p:cNvPr id="11" name="Picture 10" descr="gold"/>
          <p:cNvPicPr>
            <a:picLocks noChangeAspect="1" noChangeArrowheads="1" noCrop="1"/>
          </p:cNvPicPr>
          <p:nvPr/>
        </p:nvPicPr>
        <p:blipFill>
          <a:blip r:embed="rId2" cstate="print"/>
          <a:srcRect/>
          <a:stretch>
            <a:fillRect/>
          </a:stretch>
        </p:blipFill>
        <p:spPr bwMode="auto">
          <a:xfrm>
            <a:off x="1143000" y="0"/>
            <a:ext cx="1143000" cy="1143000"/>
          </a:xfrm>
          <a:prstGeom prst="rect">
            <a:avLst/>
          </a:prstGeom>
          <a:noFill/>
          <a:ln w="9525">
            <a:noFill/>
            <a:miter lim="800000"/>
            <a:headEnd/>
            <a:tailEnd/>
          </a:ln>
        </p:spPr>
      </p:pic>
      <p:pic>
        <p:nvPicPr>
          <p:cNvPr id="12" name="Picture 11" descr="gold"/>
          <p:cNvPicPr>
            <a:picLocks noChangeAspect="1" noChangeArrowheads="1" noCrop="1"/>
          </p:cNvPicPr>
          <p:nvPr/>
        </p:nvPicPr>
        <p:blipFill>
          <a:blip r:embed="rId2" cstate="print"/>
          <a:srcRect/>
          <a:stretch>
            <a:fillRect/>
          </a:stretch>
        </p:blipFill>
        <p:spPr bwMode="auto">
          <a:xfrm>
            <a:off x="2286000" y="0"/>
            <a:ext cx="1143000" cy="1143000"/>
          </a:xfrm>
          <a:prstGeom prst="rect">
            <a:avLst/>
          </a:prstGeom>
          <a:noFill/>
          <a:ln w="9525">
            <a:noFill/>
            <a:miter lim="800000"/>
            <a:headEnd/>
            <a:tailEnd/>
          </a:ln>
        </p:spPr>
      </p:pic>
      <p:pic>
        <p:nvPicPr>
          <p:cNvPr id="13" name="Picture 12" descr="gold"/>
          <p:cNvPicPr>
            <a:picLocks noChangeAspect="1" noChangeArrowheads="1" noCrop="1"/>
          </p:cNvPicPr>
          <p:nvPr/>
        </p:nvPicPr>
        <p:blipFill>
          <a:blip r:embed="rId2" cstate="print"/>
          <a:srcRect/>
          <a:stretch>
            <a:fillRect/>
          </a:stretch>
        </p:blipFill>
        <p:spPr bwMode="auto">
          <a:xfrm>
            <a:off x="3429000" y="0"/>
            <a:ext cx="1143000" cy="1143000"/>
          </a:xfrm>
          <a:prstGeom prst="rect">
            <a:avLst/>
          </a:prstGeom>
          <a:noFill/>
          <a:ln w="9525">
            <a:noFill/>
            <a:miter lim="800000"/>
            <a:headEnd/>
            <a:tailEnd/>
          </a:ln>
        </p:spPr>
      </p:pic>
      <p:pic>
        <p:nvPicPr>
          <p:cNvPr id="14" name="Picture 13" descr="gold"/>
          <p:cNvPicPr>
            <a:picLocks noChangeAspect="1" noChangeArrowheads="1" noCrop="1"/>
          </p:cNvPicPr>
          <p:nvPr/>
        </p:nvPicPr>
        <p:blipFill>
          <a:blip r:embed="rId2" cstate="print"/>
          <a:srcRect/>
          <a:stretch>
            <a:fillRect/>
          </a:stretch>
        </p:blipFill>
        <p:spPr bwMode="auto">
          <a:xfrm>
            <a:off x="4572000" y="0"/>
            <a:ext cx="1143000" cy="1143000"/>
          </a:xfrm>
          <a:prstGeom prst="rect">
            <a:avLst/>
          </a:prstGeom>
          <a:noFill/>
          <a:ln w="9525">
            <a:noFill/>
            <a:miter lim="800000"/>
            <a:headEnd/>
            <a:tailEnd/>
          </a:ln>
        </p:spPr>
      </p:pic>
      <p:pic>
        <p:nvPicPr>
          <p:cNvPr id="15" name="Picture 14" descr="gold"/>
          <p:cNvPicPr>
            <a:picLocks noChangeAspect="1" noChangeArrowheads="1" noCrop="1"/>
          </p:cNvPicPr>
          <p:nvPr/>
        </p:nvPicPr>
        <p:blipFill>
          <a:blip r:embed="rId2" cstate="print"/>
          <a:srcRect/>
          <a:stretch>
            <a:fillRect/>
          </a:stretch>
        </p:blipFill>
        <p:spPr bwMode="auto">
          <a:xfrm>
            <a:off x="5715000" y="0"/>
            <a:ext cx="1143000" cy="1143000"/>
          </a:xfrm>
          <a:prstGeom prst="rect">
            <a:avLst/>
          </a:prstGeom>
          <a:noFill/>
          <a:ln w="9525">
            <a:noFill/>
            <a:miter lim="800000"/>
            <a:headEnd/>
            <a:tailEnd/>
          </a:ln>
        </p:spPr>
      </p:pic>
      <p:pic>
        <p:nvPicPr>
          <p:cNvPr id="16" name="Picture 15" descr="gold"/>
          <p:cNvPicPr>
            <a:picLocks noChangeAspect="1" noChangeArrowheads="1" noCrop="1"/>
          </p:cNvPicPr>
          <p:nvPr/>
        </p:nvPicPr>
        <p:blipFill>
          <a:blip r:embed="rId2" cstate="print"/>
          <a:srcRect/>
          <a:stretch>
            <a:fillRect/>
          </a:stretch>
        </p:blipFill>
        <p:spPr bwMode="auto">
          <a:xfrm>
            <a:off x="6858000" y="0"/>
            <a:ext cx="1143000" cy="1143000"/>
          </a:xfrm>
          <a:prstGeom prst="rect">
            <a:avLst/>
          </a:prstGeom>
          <a:noFill/>
          <a:ln w="9525">
            <a:noFill/>
            <a:miter lim="800000"/>
            <a:headEnd/>
            <a:tailEnd/>
          </a:ln>
        </p:spPr>
      </p:pic>
      <p:pic>
        <p:nvPicPr>
          <p:cNvPr id="17" name="Picture 16" descr="gold"/>
          <p:cNvPicPr>
            <a:picLocks noChangeAspect="1" noChangeArrowheads="1" noCrop="1"/>
          </p:cNvPicPr>
          <p:nvPr/>
        </p:nvPicPr>
        <p:blipFill>
          <a:blip r:embed="rId2" cstate="print"/>
          <a:srcRect/>
          <a:stretch>
            <a:fillRect/>
          </a:stretch>
        </p:blipFill>
        <p:spPr bwMode="auto">
          <a:xfrm>
            <a:off x="8001000" y="0"/>
            <a:ext cx="1143000" cy="1143000"/>
          </a:xfrm>
          <a:prstGeom prst="rect">
            <a:avLst/>
          </a:prstGeom>
          <a:noFill/>
          <a:ln w="9525">
            <a:noFill/>
            <a:miter lim="800000"/>
            <a:headEnd/>
            <a:tailEnd/>
          </a:ln>
        </p:spPr>
      </p:pic>
      <p:pic>
        <p:nvPicPr>
          <p:cNvPr id="21" name="Picture 20" descr="gold"/>
          <p:cNvPicPr>
            <a:picLocks noChangeAspect="1" noChangeArrowheads="1" noCrop="1"/>
          </p:cNvPicPr>
          <p:nvPr/>
        </p:nvPicPr>
        <p:blipFill>
          <a:blip r:embed="rId2" cstate="print"/>
          <a:srcRect/>
          <a:stretch>
            <a:fillRect/>
          </a:stretch>
        </p:blipFill>
        <p:spPr bwMode="auto">
          <a:xfrm>
            <a:off x="1143000" y="5715000"/>
            <a:ext cx="1143000" cy="1143000"/>
          </a:xfrm>
          <a:prstGeom prst="rect">
            <a:avLst/>
          </a:prstGeom>
          <a:noFill/>
          <a:ln w="9525">
            <a:noFill/>
            <a:miter lim="800000"/>
            <a:headEnd/>
            <a:tailEnd/>
          </a:ln>
        </p:spPr>
      </p:pic>
      <p:pic>
        <p:nvPicPr>
          <p:cNvPr id="22" name="Picture 21" descr="gold"/>
          <p:cNvPicPr>
            <a:picLocks noChangeAspect="1" noChangeArrowheads="1" noCrop="1"/>
          </p:cNvPicPr>
          <p:nvPr/>
        </p:nvPicPr>
        <p:blipFill>
          <a:blip r:embed="rId2" cstate="print"/>
          <a:srcRect/>
          <a:stretch>
            <a:fillRect/>
          </a:stretch>
        </p:blipFill>
        <p:spPr bwMode="auto">
          <a:xfrm>
            <a:off x="2286000" y="5715000"/>
            <a:ext cx="1143000" cy="1143000"/>
          </a:xfrm>
          <a:prstGeom prst="rect">
            <a:avLst/>
          </a:prstGeom>
          <a:noFill/>
          <a:ln w="9525">
            <a:noFill/>
            <a:miter lim="800000"/>
            <a:headEnd/>
            <a:tailEnd/>
          </a:ln>
        </p:spPr>
      </p:pic>
      <p:pic>
        <p:nvPicPr>
          <p:cNvPr id="23" name="Picture 22" descr="gold"/>
          <p:cNvPicPr>
            <a:picLocks noChangeAspect="1" noChangeArrowheads="1" noCrop="1"/>
          </p:cNvPicPr>
          <p:nvPr/>
        </p:nvPicPr>
        <p:blipFill>
          <a:blip r:embed="rId2" cstate="print"/>
          <a:srcRect/>
          <a:stretch>
            <a:fillRect/>
          </a:stretch>
        </p:blipFill>
        <p:spPr bwMode="auto">
          <a:xfrm>
            <a:off x="3429000" y="5715000"/>
            <a:ext cx="1143000" cy="1143000"/>
          </a:xfrm>
          <a:prstGeom prst="rect">
            <a:avLst/>
          </a:prstGeom>
          <a:noFill/>
          <a:ln w="9525">
            <a:noFill/>
            <a:miter lim="800000"/>
            <a:headEnd/>
            <a:tailEnd/>
          </a:ln>
        </p:spPr>
      </p:pic>
      <p:pic>
        <p:nvPicPr>
          <p:cNvPr id="24" name="Picture 23" descr="gold"/>
          <p:cNvPicPr>
            <a:picLocks noChangeAspect="1" noChangeArrowheads="1" noCrop="1"/>
          </p:cNvPicPr>
          <p:nvPr/>
        </p:nvPicPr>
        <p:blipFill>
          <a:blip r:embed="rId2" cstate="print"/>
          <a:srcRect/>
          <a:stretch>
            <a:fillRect/>
          </a:stretch>
        </p:blipFill>
        <p:spPr bwMode="auto">
          <a:xfrm>
            <a:off x="4572000" y="5715000"/>
            <a:ext cx="1143000" cy="1143000"/>
          </a:xfrm>
          <a:prstGeom prst="rect">
            <a:avLst/>
          </a:prstGeom>
          <a:noFill/>
          <a:ln w="9525">
            <a:noFill/>
            <a:miter lim="800000"/>
            <a:headEnd/>
            <a:tailEnd/>
          </a:ln>
        </p:spPr>
      </p:pic>
      <p:pic>
        <p:nvPicPr>
          <p:cNvPr id="25" name="Picture 24" descr="gold"/>
          <p:cNvPicPr>
            <a:picLocks noChangeAspect="1" noChangeArrowheads="1" noCrop="1"/>
          </p:cNvPicPr>
          <p:nvPr/>
        </p:nvPicPr>
        <p:blipFill>
          <a:blip r:embed="rId2" cstate="print"/>
          <a:srcRect/>
          <a:stretch>
            <a:fillRect/>
          </a:stretch>
        </p:blipFill>
        <p:spPr bwMode="auto">
          <a:xfrm>
            <a:off x="5715000" y="5715000"/>
            <a:ext cx="1143000" cy="1143000"/>
          </a:xfrm>
          <a:prstGeom prst="rect">
            <a:avLst/>
          </a:prstGeom>
          <a:noFill/>
          <a:ln w="9525">
            <a:noFill/>
            <a:miter lim="800000"/>
            <a:headEnd/>
            <a:tailEnd/>
          </a:ln>
        </p:spPr>
      </p:pic>
      <p:pic>
        <p:nvPicPr>
          <p:cNvPr id="26" name="Picture 25" descr="gold"/>
          <p:cNvPicPr>
            <a:picLocks noChangeAspect="1" noChangeArrowheads="1" noCrop="1"/>
          </p:cNvPicPr>
          <p:nvPr/>
        </p:nvPicPr>
        <p:blipFill>
          <a:blip r:embed="rId2" cstate="print"/>
          <a:srcRect/>
          <a:stretch>
            <a:fillRect/>
          </a:stretch>
        </p:blipFill>
        <p:spPr bwMode="auto">
          <a:xfrm>
            <a:off x="6858000" y="5715000"/>
            <a:ext cx="1143000" cy="1143000"/>
          </a:xfrm>
          <a:prstGeom prst="rect">
            <a:avLst/>
          </a:prstGeom>
          <a:noFill/>
          <a:ln w="9525">
            <a:noFill/>
            <a:miter lim="800000"/>
            <a:headEnd/>
            <a:tailEnd/>
          </a:ln>
        </p:spPr>
      </p:pic>
      <p:pic>
        <p:nvPicPr>
          <p:cNvPr id="27" name="Picture 26" descr="gold"/>
          <p:cNvPicPr>
            <a:picLocks noChangeAspect="1" noChangeArrowheads="1" noCrop="1"/>
          </p:cNvPicPr>
          <p:nvPr/>
        </p:nvPicPr>
        <p:blipFill>
          <a:blip r:embed="rId2" cstate="print"/>
          <a:srcRect/>
          <a:stretch>
            <a:fillRect/>
          </a:stretch>
        </p:blipFill>
        <p:spPr bwMode="auto">
          <a:xfrm>
            <a:off x="8001000" y="5715000"/>
            <a:ext cx="1143000" cy="1143000"/>
          </a:xfrm>
          <a:prstGeom prst="rect">
            <a:avLst/>
          </a:prstGeom>
          <a:noFill/>
          <a:ln w="9525">
            <a:noFill/>
            <a:miter lim="800000"/>
            <a:headEnd/>
            <a:tailEnd/>
          </a:ln>
        </p:spPr>
      </p:pic>
      <p:pic>
        <p:nvPicPr>
          <p:cNvPr id="28" name="Picture 27" descr="gold"/>
          <p:cNvPicPr>
            <a:picLocks noChangeAspect="1" noChangeArrowheads="1" noCrop="1"/>
          </p:cNvPicPr>
          <p:nvPr/>
        </p:nvPicPr>
        <p:blipFill>
          <a:blip r:embed="rId2" cstate="print"/>
          <a:srcRect/>
          <a:stretch>
            <a:fillRect/>
          </a:stretch>
        </p:blipFill>
        <p:spPr bwMode="auto">
          <a:xfrm>
            <a:off x="8001000" y="1143000"/>
            <a:ext cx="1143000" cy="1143000"/>
          </a:xfrm>
          <a:prstGeom prst="rect">
            <a:avLst/>
          </a:prstGeom>
          <a:noFill/>
          <a:ln w="9525">
            <a:noFill/>
            <a:miter lim="800000"/>
            <a:headEnd/>
            <a:tailEnd/>
          </a:ln>
        </p:spPr>
      </p:pic>
      <p:pic>
        <p:nvPicPr>
          <p:cNvPr id="29" name="Picture 28" descr="gold"/>
          <p:cNvPicPr>
            <a:picLocks noChangeAspect="1" noChangeArrowheads="1" noCrop="1"/>
          </p:cNvPicPr>
          <p:nvPr/>
        </p:nvPicPr>
        <p:blipFill>
          <a:blip r:embed="rId2" cstate="print"/>
          <a:srcRect/>
          <a:stretch>
            <a:fillRect/>
          </a:stretch>
        </p:blipFill>
        <p:spPr bwMode="auto">
          <a:xfrm>
            <a:off x="8001000" y="2286000"/>
            <a:ext cx="1143000" cy="1143000"/>
          </a:xfrm>
          <a:prstGeom prst="rect">
            <a:avLst/>
          </a:prstGeom>
          <a:noFill/>
          <a:ln w="9525">
            <a:noFill/>
            <a:miter lim="800000"/>
            <a:headEnd/>
            <a:tailEnd/>
          </a:ln>
        </p:spPr>
      </p:pic>
      <p:pic>
        <p:nvPicPr>
          <p:cNvPr id="30" name="Picture 29" descr="gold"/>
          <p:cNvPicPr>
            <a:picLocks noChangeAspect="1" noChangeArrowheads="1" noCrop="1"/>
          </p:cNvPicPr>
          <p:nvPr/>
        </p:nvPicPr>
        <p:blipFill>
          <a:blip r:embed="rId2" cstate="print"/>
          <a:srcRect/>
          <a:stretch>
            <a:fillRect/>
          </a:stretch>
        </p:blipFill>
        <p:spPr bwMode="auto">
          <a:xfrm>
            <a:off x="8001000" y="3429000"/>
            <a:ext cx="1143000" cy="1143000"/>
          </a:xfrm>
          <a:prstGeom prst="rect">
            <a:avLst/>
          </a:prstGeom>
          <a:noFill/>
          <a:ln w="9525">
            <a:noFill/>
            <a:miter lim="800000"/>
            <a:headEnd/>
            <a:tailEnd/>
          </a:ln>
        </p:spPr>
      </p:pic>
      <p:pic>
        <p:nvPicPr>
          <p:cNvPr id="31" name="Picture 30" descr="gold"/>
          <p:cNvPicPr>
            <a:picLocks noChangeAspect="1" noChangeArrowheads="1" noCrop="1"/>
          </p:cNvPicPr>
          <p:nvPr/>
        </p:nvPicPr>
        <p:blipFill>
          <a:blip r:embed="rId2" cstate="print"/>
          <a:srcRect/>
          <a:stretch>
            <a:fillRect/>
          </a:stretch>
        </p:blipFill>
        <p:spPr bwMode="auto">
          <a:xfrm>
            <a:off x="8001000" y="4572000"/>
            <a:ext cx="1143000" cy="1143000"/>
          </a:xfrm>
          <a:prstGeom prst="rect">
            <a:avLst/>
          </a:prstGeom>
          <a:noFill/>
          <a:ln w="9525">
            <a:noFill/>
            <a:miter lim="800000"/>
            <a:headEnd/>
            <a:tailEnd/>
          </a:ln>
        </p:spPr>
      </p:pic>
      <p:pic>
        <p:nvPicPr>
          <p:cNvPr id="8194" name="Picture 2" descr="D:\Montreal\catedrala7.jpg"/>
          <p:cNvPicPr>
            <a:picLocks noChangeAspect="1" noChangeArrowheads="1"/>
          </p:cNvPicPr>
          <p:nvPr/>
        </p:nvPicPr>
        <p:blipFill>
          <a:blip r:embed="rId3" cstate="print"/>
          <a:srcRect/>
          <a:stretch>
            <a:fillRect/>
          </a:stretch>
        </p:blipFill>
        <p:spPr bwMode="auto">
          <a:xfrm>
            <a:off x="-457200" y="0"/>
            <a:ext cx="10277501" cy="6858000"/>
          </a:xfrm>
          <a:prstGeom prst="rect">
            <a:avLst/>
          </a:prstGeom>
          <a:noFill/>
        </p:spPr>
      </p:pic>
      <p:sp>
        <p:nvSpPr>
          <p:cNvPr id="33" name="Rectangle 32"/>
          <p:cNvSpPr/>
          <p:nvPr/>
        </p:nvSpPr>
        <p:spPr>
          <a:xfrm>
            <a:off x="1600200" y="5780782"/>
            <a:ext cx="6553200" cy="1077218"/>
          </a:xfrm>
          <a:prstGeom prst="rect">
            <a:avLst/>
          </a:prstGeom>
        </p:spPr>
        <p:txBody>
          <a:bodyPr wrap="square">
            <a:spAutoFit/>
          </a:bodyPr>
          <a:lstStyle/>
          <a:p>
            <a:r>
              <a:rPr lang="fr-FR" sz="1600" b="1" dirty="0" smtClean="0">
                <a:solidFill>
                  <a:srgbClr val="FFC000"/>
                </a:solidFill>
                <a:effectLst>
                  <a:outerShdw blurRad="38100" dist="38100" dir="2700000" algn="tl">
                    <a:srgbClr val="000000">
                      <a:alpha val="43137"/>
                    </a:srgbClr>
                  </a:outerShdw>
                </a:effectLst>
                <a:latin typeface="Monotype Corsiva" pitchFamily="66" charset="0"/>
              </a:rPr>
              <a:t>Vers les années 1870, Victor </a:t>
            </a:r>
            <a:r>
              <a:rPr lang="fr-FR" sz="1600" b="1" dirty="0" err="1" smtClean="0">
                <a:solidFill>
                  <a:srgbClr val="FFC000"/>
                </a:solidFill>
                <a:effectLst>
                  <a:outerShdw blurRad="38100" dist="38100" dir="2700000" algn="tl">
                    <a:srgbClr val="000000">
                      <a:alpha val="43137"/>
                    </a:srgbClr>
                  </a:outerShdw>
                </a:effectLst>
                <a:latin typeface="Monotype Corsiva" pitchFamily="66" charset="0"/>
              </a:rPr>
              <a:t>Bourgeau</a:t>
            </a:r>
            <a:r>
              <a:rPr lang="fr-FR" sz="1600" b="1" dirty="0" smtClean="0">
                <a:solidFill>
                  <a:srgbClr val="FFC000"/>
                </a:solidFill>
                <a:effectLst>
                  <a:outerShdw blurRad="38100" dist="38100" dir="2700000" algn="tl">
                    <a:srgbClr val="000000">
                      <a:alpha val="43137"/>
                    </a:srgbClr>
                  </a:outerShdw>
                </a:effectLst>
                <a:latin typeface="Monotype Corsiva" pitchFamily="66" charset="0"/>
              </a:rPr>
              <a:t>, architecte montréalais, dessine le maître-autel et le retable dont les statues sont réalisées en pin par l’artiste français Henri </a:t>
            </a:r>
            <a:r>
              <a:rPr lang="fr-FR" sz="1600" b="1" dirty="0" err="1" smtClean="0">
                <a:solidFill>
                  <a:srgbClr val="FFC000"/>
                </a:solidFill>
                <a:effectLst>
                  <a:outerShdw blurRad="38100" dist="38100" dir="2700000" algn="tl">
                    <a:srgbClr val="000000">
                      <a:alpha val="43137"/>
                    </a:srgbClr>
                  </a:outerShdw>
                </a:effectLst>
                <a:latin typeface="Monotype Corsiva" pitchFamily="66" charset="0"/>
              </a:rPr>
              <a:t>Bouriché</a:t>
            </a:r>
            <a:r>
              <a:rPr lang="fr-FR" sz="1600" b="1" dirty="0" smtClean="0">
                <a:solidFill>
                  <a:srgbClr val="FFC000"/>
                </a:solidFill>
                <a:effectLst>
                  <a:outerShdw blurRad="38100" dist="38100" dir="2700000" algn="tl">
                    <a:srgbClr val="000000">
                      <a:alpha val="43137"/>
                    </a:srgbClr>
                  </a:outerShdw>
                </a:effectLst>
                <a:latin typeface="Monotype Corsiva" pitchFamily="66" charset="0"/>
              </a:rPr>
              <a:t>. Le curé Rousselot propose lui-même le thème de la décoration du sanctuaire, illustration de la véritable signification du sacrement de la messe et l'Eucharistie.</a:t>
            </a:r>
            <a:endParaRPr lang="ro-RO" sz="1600" b="1" dirty="0">
              <a:solidFill>
                <a:srgbClr val="FFC000"/>
              </a:solidFill>
              <a:effectLst>
                <a:outerShdw blurRad="38100" dist="38100" dir="2700000" algn="tl">
                  <a:srgbClr val="000000">
                    <a:alpha val="43137"/>
                  </a:srgbClr>
                </a:outerShdw>
              </a:effectLst>
              <a:latin typeface="Monotype Corsiva" pitchFamily="66" charset="0"/>
            </a:endParaRPr>
          </a:p>
        </p:txBody>
      </p:sp>
    </p:spTree>
  </p:cSld>
  <p:clrMapOvr>
    <a:masterClrMapping/>
  </p:clrMapOvr>
  <p:transition spd="slow">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0" presetClass="path" presetSubtype="0" repeatCount="indefinite" accel="50000" decel="50000" autoRev="1" fill="hold" nodeType="afterEffect">
                                  <p:stCondLst>
                                    <p:cond delay="0"/>
                                  </p:stCondLst>
                                  <p:childTnLst>
                                    <p:animMotion origin="layout" path="M -0.07031 -3.01874E-6 L 0.03802 -3.01874E-6 " pathEditMode="relative" rAng="0" ptsTypes="AA">
                                      <p:cBhvr>
                                        <p:cTn id="6" dur="5000" fill="hold"/>
                                        <p:tgtEl>
                                          <p:spTgt spid="8194"/>
                                        </p:tgtEl>
                                        <p:attrNameLst>
                                          <p:attrName>ppt_x</p:attrName>
                                          <p:attrName>ppt_y</p:attrName>
                                        </p:attrNameLst>
                                      </p:cBhvr>
                                      <p:rCtr x="54"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gold"/>
          <p:cNvPicPr>
            <a:picLocks noChangeAspect="1" noChangeArrowheads="1" noCrop="1"/>
          </p:cNvPicPr>
          <p:nvPr/>
        </p:nvPicPr>
        <p:blipFill>
          <a:blip r:embed="rId2" cstate="print"/>
          <a:srcRect/>
          <a:stretch>
            <a:fillRect/>
          </a:stretch>
        </p:blipFill>
        <p:spPr bwMode="auto">
          <a:xfrm>
            <a:off x="0" y="0"/>
            <a:ext cx="1143000" cy="1143000"/>
          </a:xfrm>
          <a:prstGeom prst="rect">
            <a:avLst/>
          </a:prstGeom>
          <a:noFill/>
          <a:ln w="9525">
            <a:noFill/>
            <a:miter lim="800000"/>
            <a:headEnd/>
            <a:tailEnd/>
          </a:ln>
        </p:spPr>
      </p:pic>
      <p:pic>
        <p:nvPicPr>
          <p:cNvPr id="6" name="Picture 5" descr="gold"/>
          <p:cNvPicPr>
            <a:picLocks noChangeAspect="1" noChangeArrowheads="1" noCrop="1"/>
          </p:cNvPicPr>
          <p:nvPr/>
        </p:nvPicPr>
        <p:blipFill>
          <a:blip r:embed="rId2" cstate="print"/>
          <a:srcRect/>
          <a:stretch>
            <a:fillRect/>
          </a:stretch>
        </p:blipFill>
        <p:spPr bwMode="auto">
          <a:xfrm>
            <a:off x="0" y="1143000"/>
            <a:ext cx="1143000" cy="1143000"/>
          </a:xfrm>
          <a:prstGeom prst="rect">
            <a:avLst/>
          </a:prstGeom>
          <a:noFill/>
          <a:ln w="9525">
            <a:noFill/>
            <a:miter lim="800000"/>
            <a:headEnd/>
            <a:tailEnd/>
          </a:ln>
        </p:spPr>
      </p:pic>
      <p:pic>
        <p:nvPicPr>
          <p:cNvPr id="7" name="Picture 6" descr="gold"/>
          <p:cNvPicPr>
            <a:picLocks noChangeAspect="1" noChangeArrowheads="1" noCrop="1"/>
          </p:cNvPicPr>
          <p:nvPr/>
        </p:nvPicPr>
        <p:blipFill>
          <a:blip r:embed="rId2" cstate="print"/>
          <a:srcRect/>
          <a:stretch>
            <a:fillRect/>
          </a:stretch>
        </p:blipFill>
        <p:spPr bwMode="auto">
          <a:xfrm>
            <a:off x="0" y="2286000"/>
            <a:ext cx="1143000" cy="1143000"/>
          </a:xfrm>
          <a:prstGeom prst="rect">
            <a:avLst/>
          </a:prstGeom>
          <a:noFill/>
          <a:ln w="9525">
            <a:noFill/>
            <a:miter lim="800000"/>
            <a:headEnd/>
            <a:tailEnd/>
          </a:ln>
        </p:spPr>
      </p:pic>
      <p:pic>
        <p:nvPicPr>
          <p:cNvPr id="8" name="Picture 7" descr="gold"/>
          <p:cNvPicPr>
            <a:picLocks noChangeAspect="1" noChangeArrowheads="1" noCrop="1"/>
          </p:cNvPicPr>
          <p:nvPr/>
        </p:nvPicPr>
        <p:blipFill>
          <a:blip r:embed="rId2" cstate="print"/>
          <a:srcRect/>
          <a:stretch>
            <a:fillRect/>
          </a:stretch>
        </p:blipFill>
        <p:spPr bwMode="auto">
          <a:xfrm>
            <a:off x="0" y="3429000"/>
            <a:ext cx="1143000" cy="1143000"/>
          </a:xfrm>
          <a:prstGeom prst="rect">
            <a:avLst/>
          </a:prstGeom>
          <a:noFill/>
          <a:ln w="9525">
            <a:noFill/>
            <a:miter lim="800000"/>
            <a:headEnd/>
            <a:tailEnd/>
          </a:ln>
        </p:spPr>
      </p:pic>
      <p:pic>
        <p:nvPicPr>
          <p:cNvPr id="9" name="Picture 8" descr="gold"/>
          <p:cNvPicPr>
            <a:picLocks noChangeAspect="1" noChangeArrowheads="1" noCrop="1"/>
          </p:cNvPicPr>
          <p:nvPr/>
        </p:nvPicPr>
        <p:blipFill>
          <a:blip r:embed="rId2" cstate="print"/>
          <a:srcRect/>
          <a:stretch>
            <a:fillRect/>
          </a:stretch>
        </p:blipFill>
        <p:spPr bwMode="auto">
          <a:xfrm>
            <a:off x="0" y="4572000"/>
            <a:ext cx="1143000" cy="1143000"/>
          </a:xfrm>
          <a:prstGeom prst="rect">
            <a:avLst/>
          </a:prstGeom>
          <a:noFill/>
          <a:ln w="9525">
            <a:noFill/>
            <a:miter lim="800000"/>
            <a:headEnd/>
            <a:tailEnd/>
          </a:ln>
        </p:spPr>
      </p:pic>
      <p:pic>
        <p:nvPicPr>
          <p:cNvPr id="10" name="Picture 9" descr="gold"/>
          <p:cNvPicPr>
            <a:picLocks noChangeAspect="1" noChangeArrowheads="1" noCrop="1"/>
          </p:cNvPicPr>
          <p:nvPr/>
        </p:nvPicPr>
        <p:blipFill>
          <a:blip r:embed="rId2" cstate="print"/>
          <a:srcRect/>
          <a:stretch>
            <a:fillRect/>
          </a:stretch>
        </p:blipFill>
        <p:spPr bwMode="auto">
          <a:xfrm>
            <a:off x="0" y="5715000"/>
            <a:ext cx="1143000" cy="1143000"/>
          </a:xfrm>
          <a:prstGeom prst="rect">
            <a:avLst/>
          </a:prstGeom>
          <a:noFill/>
          <a:ln w="9525">
            <a:noFill/>
            <a:miter lim="800000"/>
            <a:headEnd/>
            <a:tailEnd/>
          </a:ln>
        </p:spPr>
      </p:pic>
      <p:pic>
        <p:nvPicPr>
          <p:cNvPr id="11" name="Picture 10" descr="gold"/>
          <p:cNvPicPr>
            <a:picLocks noChangeAspect="1" noChangeArrowheads="1" noCrop="1"/>
          </p:cNvPicPr>
          <p:nvPr/>
        </p:nvPicPr>
        <p:blipFill>
          <a:blip r:embed="rId2" cstate="print"/>
          <a:srcRect/>
          <a:stretch>
            <a:fillRect/>
          </a:stretch>
        </p:blipFill>
        <p:spPr bwMode="auto">
          <a:xfrm>
            <a:off x="1143000" y="0"/>
            <a:ext cx="1143000" cy="1143000"/>
          </a:xfrm>
          <a:prstGeom prst="rect">
            <a:avLst/>
          </a:prstGeom>
          <a:noFill/>
          <a:ln w="9525">
            <a:noFill/>
            <a:miter lim="800000"/>
            <a:headEnd/>
            <a:tailEnd/>
          </a:ln>
        </p:spPr>
      </p:pic>
      <p:pic>
        <p:nvPicPr>
          <p:cNvPr id="12" name="Picture 11" descr="gold"/>
          <p:cNvPicPr>
            <a:picLocks noChangeAspect="1" noChangeArrowheads="1" noCrop="1"/>
          </p:cNvPicPr>
          <p:nvPr/>
        </p:nvPicPr>
        <p:blipFill>
          <a:blip r:embed="rId2" cstate="print"/>
          <a:srcRect/>
          <a:stretch>
            <a:fillRect/>
          </a:stretch>
        </p:blipFill>
        <p:spPr bwMode="auto">
          <a:xfrm>
            <a:off x="2286000" y="0"/>
            <a:ext cx="1143000" cy="1143000"/>
          </a:xfrm>
          <a:prstGeom prst="rect">
            <a:avLst/>
          </a:prstGeom>
          <a:noFill/>
          <a:ln w="9525">
            <a:noFill/>
            <a:miter lim="800000"/>
            <a:headEnd/>
            <a:tailEnd/>
          </a:ln>
        </p:spPr>
      </p:pic>
      <p:pic>
        <p:nvPicPr>
          <p:cNvPr id="13" name="Picture 12" descr="gold"/>
          <p:cNvPicPr>
            <a:picLocks noChangeAspect="1" noChangeArrowheads="1" noCrop="1"/>
          </p:cNvPicPr>
          <p:nvPr/>
        </p:nvPicPr>
        <p:blipFill>
          <a:blip r:embed="rId2" cstate="print"/>
          <a:srcRect/>
          <a:stretch>
            <a:fillRect/>
          </a:stretch>
        </p:blipFill>
        <p:spPr bwMode="auto">
          <a:xfrm>
            <a:off x="3429000" y="0"/>
            <a:ext cx="1143000" cy="1143000"/>
          </a:xfrm>
          <a:prstGeom prst="rect">
            <a:avLst/>
          </a:prstGeom>
          <a:noFill/>
          <a:ln w="9525">
            <a:noFill/>
            <a:miter lim="800000"/>
            <a:headEnd/>
            <a:tailEnd/>
          </a:ln>
        </p:spPr>
      </p:pic>
      <p:pic>
        <p:nvPicPr>
          <p:cNvPr id="14" name="Picture 13" descr="gold"/>
          <p:cNvPicPr>
            <a:picLocks noChangeAspect="1" noChangeArrowheads="1" noCrop="1"/>
          </p:cNvPicPr>
          <p:nvPr/>
        </p:nvPicPr>
        <p:blipFill>
          <a:blip r:embed="rId2" cstate="print"/>
          <a:srcRect/>
          <a:stretch>
            <a:fillRect/>
          </a:stretch>
        </p:blipFill>
        <p:spPr bwMode="auto">
          <a:xfrm>
            <a:off x="4572000" y="0"/>
            <a:ext cx="1143000" cy="1143000"/>
          </a:xfrm>
          <a:prstGeom prst="rect">
            <a:avLst/>
          </a:prstGeom>
          <a:noFill/>
          <a:ln w="9525">
            <a:noFill/>
            <a:miter lim="800000"/>
            <a:headEnd/>
            <a:tailEnd/>
          </a:ln>
        </p:spPr>
      </p:pic>
      <p:pic>
        <p:nvPicPr>
          <p:cNvPr id="15" name="Picture 14" descr="gold"/>
          <p:cNvPicPr>
            <a:picLocks noChangeAspect="1" noChangeArrowheads="1" noCrop="1"/>
          </p:cNvPicPr>
          <p:nvPr/>
        </p:nvPicPr>
        <p:blipFill>
          <a:blip r:embed="rId2" cstate="print"/>
          <a:srcRect/>
          <a:stretch>
            <a:fillRect/>
          </a:stretch>
        </p:blipFill>
        <p:spPr bwMode="auto">
          <a:xfrm>
            <a:off x="5715000" y="0"/>
            <a:ext cx="1143000" cy="1143000"/>
          </a:xfrm>
          <a:prstGeom prst="rect">
            <a:avLst/>
          </a:prstGeom>
          <a:noFill/>
          <a:ln w="9525">
            <a:noFill/>
            <a:miter lim="800000"/>
            <a:headEnd/>
            <a:tailEnd/>
          </a:ln>
        </p:spPr>
      </p:pic>
      <p:pic>
        <p:nvPicPr>
          <p:cNvPr id="16" name="Picture 15" descr="gold"/>
          <p:cNvPicPr>
            <a:picLocks noChangeAspect="1" noChangeArrowheads="1" noCrop="1"/>
          </p:cNvPicPr>
          <p:nvPr/>
        </p:nvPicPr>
        <p:blipFill>
          <a:blip r:embed="rId2" cstate="print"/>
          <a:srcRect/>
          <a:stretch>
            <a:fillRect/>
          </a:stretch>
        </p:blipFill>
        <p:spPr bwMode="auto">
          <a:xfrm>
            <a:off x="6858000" y="0"/>
            <a:ext cx="1143000" cy="1143000"/>
          </a:xfrm>
          <a:prstGeom prst="rect">
            <a:avLst/>
          </a:prstGeom>
          <a:noFill/>
          <a:ln w="9525">
            <a:noFill/>
            <a:miter lim="800000"/>
            <a:headEnd/>
            <a:tailEnd/>
          </a:ln>
        </p:spPr>
      </p:pic>
      <p:pic>
        <p:nvPicPr>
          <p:cNvPr id="17" name="Picture 16" descr="gold"/>
          <p:cNvPicPr>
            <a:picLocks noChangeAspect="1" noChangeArrowheads="1" noCrop="1"/>
          </p:cNvPicPr>
          <p:nvPr/>
        </p:nvPicPr>
        <p:blipFill>
          <a:blip r:embed="rId2" cstate="print"/>
          <a:srcRect/>
          <a:stretch>
            <a:fillRect/>
          </a:stretch>
        </p:blipFill>
        <p:spPr bwMode="auto">
          <a:xfrm>
            <a:off x="8001000" y="0"/>
            <a:ext cx="1143000" cy="1143000"/>
          </a:xfrm>
          <a:prstGeom prst="rect">
            <a:avLst/>
          </a:prstGeom>
          <a:noFill/>
          <a:ln w="9525">
            <a:noFill/>
            <a:miter lim="800000"/>
            <a:headEnd/>
            <a:tailEnd/>
          </a:ln>
        </p:spPr>
      </p:pic>
      <p:pic>
        <p:nvPicPr>
          <p:cNvPr id="21" name="Picture 20" descr="gold"/>
          <p:cNvPicPr>
            <a:picLocks noChangeAspect="1" noChangeArrowheads="1" noCrop="1"/>
          </p:cNvPicPr>
          <p:nvPr/>
        </p:nvPicPr>
        <p:blipFill>
          <a:blip r:embed="rId2" cstate="print"/>
          <a:srcRect/>
          <a:stretch>
            <a:fillRect/>
          </a:stretch>
        </p:blipFill>
        <p:spPr bwMode="auto">
          <a:xfrm>
            <a:off x="1143000" y="5715000"/>
            <a:ext cx="1143000" cy="1143000"/>
          </a:xfrm>
          <a:prstGeom prst="rect">
            <a:avLst/>
          </a:prstGeom>
          <a:noFill/>
          <a:ln w="9525">
            <a:noFill/>
            <a:miter lim="800000"/>
            <a:headEnd/>
            <a:tailEnd/>
          </a:ln>
        </p:spPr>
      </p:pic>
      <p:pic>
        <p:nvPicPr>
          <p:cNvPr id="22" name="Picture 21" descr="gold"/>
          <p:cNvPicPr>
            <a:picLocks noChangeAspect="1" noChangeArrowheads="1" noCrop="1"/>
          </p:cNvPicPr>
          <p:nvPr/>
        </p:nvPicPr>
        <p:blipFill>
          <a:blip r:embed="rId2" cstate="print"/>
          <a:srcRect/>
          <a:stretch>
            <a:fillRect/>
          </a:stretch>
        </p:blipFill>
        <p:spPr bwMode="auto">
          <a:xfrm>
            <a:off x="2286000" y="5715000"/>
            <a:ext cx="1143000" cy="1143000"/>
          </a:xfrm>
          <a:prstGeom prst="rect">
            <a:avLst/>
          </a:prstGeom>
          <a:noFill/>
          <a:ln w="9525">
            <a:noFill/>
            <a:miter lim="800000"/>
            <a:headEnd/>
            <a:tailEnd/>
          </a:ln>
        </p:spPr>
      </p:pic>
      <p:pic>
        <p:nvPicPr>
          <p:cNvPr id="23" name="Picture 22" descr="gold"/>
          <p:cNvPicPr>
            <a:picLocks noChangeAspect="1" noChangeArrowheads="1" noCrop="1"/>
          </p:cNvPicPr>
          <p:nvPr/>
        </p:nvPicPr>
        <p:blipFill>
          <a:blip r:embed="rId2" cstate="print"/>
          <a:srcRect/>
          <a:stretch>
            <a:fillRect/>
          </a:stretch>
        </p:blipFill>
        <p:spPr bwMode="auto">
          <a:xfrm>
            <a:off x="3429000" y="5715000"/>
            <a:ext cx="1143000" cy="1143000"/>
          </a:xfrm>
          <a:prstGeom prst="rect">
            <a:avLst/>
          </a:prstGeom>
          <a:noFill/>
          <a:ln w="9525">
            <a:noFill/>
            <a:miter lim="800000"/>
            <a:headEnd/>
            <a:tailEnd/>
          </a:ln>
        </p:spPr>
      </p:pic>
      <p:pic>
        <p:nvPicPr>
          <p:cNvPr id="24" name="Picture 23" descr="gold"/>
          <p:cNvPicPr>
            <a:picLocks noChangeAspect="1" noChangeArrowheads="1" noCrop="1"/>
          </p:cNvPicPr>
          <p:nvPr/>
        </p:nvPicPr>
        <p:blipFill>
          <a:blip r:embed="rId2" cstate="print"/>
          <a:srcRect/>
          <a:stretch>
            <a:fillRect/>
          </a:stretch>
        </p:blipFill>
        <p:spPr bwMode="auto">
          <a:xfrm>
            <a:off x="4572000" y="5715000"/>
            <a:ext cx="1143000" cy="1143000"/>
          </a:xfrm>
          <a:prstGeom prst="rect">
            <a:avLst/>
          </a:prstGeom>
          <a:noFill/>
          <a:ln w="9525">
            <a:noFill/>
            <a:miter lim="800000"/>
            <a:headEnd/>
            <a:tailEnd/>
          </a:ln>
        </p:spPr>
      </p:pic>
      <p:pic>
        <p:nvPicPr>
          <p:cNvPr id="25" name="Picture 24" descr="gold"/>
          <p:cNvPicPr>
            <a:picLocks noChangeAspect="1" noChangeArrowheads="1" noCrop="1"/>
          </p:cNvPicPr>
          <p:nvPr/>
        </p:nvPicPr>
        <p:blipFill>
          <a:blip r:embed="rId2" cstate="print"/>
          <a:srcRect/>
          <a:stretch>
            <a:fillRect/>
          </a:stretch>
        </p:blipFill>
        <p:spPr bwMode="auto">
          <a:xfrm>
            <a:off x="5715000" y="5715000"/>
            <a:ext cx="1143000" cy="1143000"/>
          </a:xfrm>
          <a:prstGeom prst="rect">
            <a:avLst/>
          </a:prstGeom>
          <a:noFill/>
          <a:ln w="9525">
            <a:noFill/>
            <a:miter lim="800000"/>
            <a:headEnd/>
            <a:tailEnd/>
          </a:ln>
        </p:spPr>
      </p:pic>
      <p:pic>
        <p:nvPicPr>
          <p:cNvPr id="26" name="Picture 25" descr="gold"/>
          <p:cNvPicPr>
            <a:picLocks noChangeAspect="1" noChangeArrowheads="1" noCrop="1"/>
          </p:cNvPicPr>
          <p:nvPr/>
        </p:nvPicPr>
        <p:blipFill>
          <a:blip r:embed="rId2" cstate="print"/>
          <a:srcRect/>
          <a:stretch>
            <a:fillRect/>
          </a:stretch>
        </p:blipFill>
        <p:spPr bwMode="auto">
          <a:xfrm>
            <a:off x="6858000" y="5715000"/>
            <a:ext cx="1143000" cy="1143000"/>
          </a:xfrm>
          <a:prstGeom prst="rect">
            <a:avLst/>
          </a:prstGeom>
          <a:noFill/>
          <a:ln w="9525">
            <a:noFill/>
            <a:miter lim="800000"/>
            <a:headEnd/>
            <a:tailEnd/>
          </a:ln>
        </p:spPr>
      </p:pic>
      <p:pic>
        <p:nvPicPr>
          <p:cNvPr id="27" name="Picture 26" descr="gold"/>
          <p:cNvPicPr>
            <a:picLocks noChangeAspect="1" noChangeArrowheads="1" noCrop="1"/>
          </p:cNvPicPr>
          <p:nvPr/>
        </p:nvPicPr>
        <p:blipFill>
          <a:blip r:embed="rId2" cstate="print"/>
          <a:srcRect/>
          <a:stretch>
            <a:fillRect/>
          </a:stretch>
        </p:blipFill>
        <p:spPr bwMode="auto">
          <a:xfrm>
            <a:off x="8001000" y="5715000"/>
            <a:ext cx="1143000" cy="1143000"/>
          </a:xfrm>
          <a:prstGeom prst="rect">
            <a:avLst/>
          </a:prstGeom>
          <a:noFill/>
          <a:ln w="9525">
            <a:noFill/>
            <a:miter lim="800000"/>
            <a:headEnd/>
            <a:tailEnd/>
          </a:ln>
        </p:spPr>
      </p:pic>
      <p:pic>
        <p:nvPicPr>
          <p:cNvPr id="28" name="Picture 27" descr="gold"/>
          <p:cNvPicPr>
            <a:picLocks noChangeAspect="1" noChangeArrowheads="1" noCrop="1"/>
          </p:cNvPicPr>
          <p:nvPr/>
        </p:nvPicPr>
        <p:blipFill>
          <a:blip r:embed="rId2" cstate="print"/>
          <a:srcRect/>
          <a:stretch>
            <a:fillRect/>
          </a:stretch>
        </p:blipFill>
        <p:spPr bwMode="auto">
          <a:xfrm>
            <a:off x="8001000" y="1143000"/>
            <a:ext cx="1143000" cy="1143000"/>
          </a:xfrm>
          <a:prstGeom prst="rect">
            <a:avLst/>
          </a:prstGeom>
          <a:noFill/>
          <a:ln w="9525">
            <a:noFill/>
            <a:miter lim="800000"/>
            <a:headEnd/>
            <a:tailEnd/>
          </a:ln>
        </p:spPr>
      </p:pic>
      <p:pic>
        <p:nvPicPr>
          <p:cNvPr id="29" name="Picture 28" descr="gold"/>
          <p:cNvPicPr>
            <a:picLocks noChangeAspect="1" noChangeArrowheads="1" noCrop="1"/>
          </p:cNvPicPr>
          <p:nvPr/>
        </p:nvPicPr>
        <p:blipFill>
          <a:blip r:embed="rId2" cstate="print"/>
          <a:srcRect/>
          <a:stretch>
            <a:fillRect/>
          </a:stretch>
        </p:blipFill>
        <p:spPr bwMode="auto">
          <a:xfrm>
            <a:off x="8001000" y="2286000"/>
            <a:ext cx="1143000" cy="1143000"/>
          </a:xfrm>
          <a:prstGeom prst="rect">
            <a:avLst/>
          </a:prstGeom>
          <a:noFill/>
          <a:ln w="9525">
            <a:noFill/>
            <a:miter lim="800000"/>
            <a:headEnd/>
            <a:tailEnd/>
          </a:ln>
        </p:spPr>
      </p:pic>
      <p:pic>
        <p:nvPicPr>
          <p:cNvPr id="30" name="Picture 29" descr="gold"/>
          <p:cNvPicPr>
            <a:picLocks noChangeAspect="1" noChangeArrowheads="1" noCrop="1"/>
          </p:cNvPicPr>
          <p:nvPr/>
        </p:nvPicPr>
        <p:blipFill>
          <a:blip r:embed="rId2" cstate="print"/>
          <a:srcRect/>
          <a:stretch>
            <a:fillRect/>
          </a:stretch>
        </p:blipFill>
        <p:spPr bwMode="auto">
          <a:xfrm>
            <a:off x="8001000" y="3429000"/>
            <a:ext cx="1143000" cy="1143000"/>
          </a:xfrm>
          <a:prstGeom prst="rect">
            <a:avLst/>
          </a:prstGeom>
          <a:noFill/>
          <a:ln w="9525">
            <a:noFill/>
            <a:miter lim="800000"/>
            <a:headEnd/>
            <a:tailEnd/>
          </a:ln>
        </p:spPr>
      </p:pic>
      <p:pic>
        <p:nvPicPr>
          <p:cNvPr id="31" name="Picture 30" descr="gold"/>
          <p:cNvPicPr>
            <a:picLocks noChangeAspect="1" noChangeArrowheads="1" noCrop="1"/>
          </p:cNvPicPr>
          <p:nvPr/>
        </p:nvPicPr>
        <p:blipFill>
          <a:blip r:embed="rId2" cstate="print"/>
          <a:srcRect/>
          <a:stretch>
            <a:fillRect/>
          </a:stretch>
        </p:blipFill>
        <p:spPr bwMode="auto">
          <a:xfrm>
            <a:off x="8001000" y="4572000"/>
            <a:ext cx="1143000" cy="1143000"/>
          </a:xfrm>
          <a:prstGeom prst="rect">
            <a:avLst/>
          </a:prstGeom>
          <a:noFill/>
          <a:ln w="9525">
            <a:noFill/>
            <a:miter lim="800000"/>
            <a:headEnd/>
            <a:tailEnd/>
          </a:ln>
        </p:spPr>
      </p:pic>
      <p:pic>
        <p:nvPicPr>
          <p:cNvPr id="9218" name="Picture 2" descr="D:\Montreal\catedrala8.jpg"/>
          <p:cNvPicPr>
            <a:picLocks noChangeAspect="1" noChangeArrowheads="1"/>
          </p:cNvPicPr>
          <p:nvPr/>
        </p:nvPicPr>
        <p:blipFill>
          <a:blip r:embed="rId3" cstate="print"/>
          <a:srcRect/>
          <a:stretch>
            <a:fillRect/>
          </a:stretch>
        </p:blipFill>
        <p:spPr bwMode="auto">
          <a:xfrm>
            <a:off x="-3124200" y="1"/>
            <a:ext cx="15827471" cy="6857999"/>
          </a:xfrm>
          <a:prstGeom prst="rect">
            <a:avLst/>
          </a:prstGeom>
          <a:noFill/>
        </p:spPr>
      </p:pic>
      <p:sp>
        <p:nvSpPr>
          <p:cNvPr id="32" name="Rectangle 31"/>
          <p:cNvSpPr/>
          <p:nvPr/>
        </p:nvSpPr>
        <p:spPr>
          <a:xfrm>
            <a:off x="609600" y="0"/>
            <a:ext cx="4314001" cy="400110"/>
          </a:xfrm>
          <a:prstGeom prst="rect">
            <a:avLst/>
          </a:prstGeom>
        </p:spPr>
        <p:txBody>
          <a:bodyPr wrap="none">
            <a:spAutoFit/>
          </a:bodyPr>
          <a:lstStyle/>
          <a:p>
            <a:r>
              <a:rPr lang="fr-FR" sz="2000" b="1" dirty="0" smtClean="0">
                <a:solidFill>
                  <a:srgbClr val="FFC000"/>
                </a:solidFill>
                <a:effectLst>
                  <a:outerShdw blurRad="38100" dist="38100" dir="2700000" algn="tl">
                    <a:srgbClr val="000000">
                      <a:alpha val="43137"/>
                    </a:srgbClr>
                  </a:outerShdw>
                </a:effectLst>
                <a:latin typeface="Monotype Corsiva" pitchFamily="66" charset="0"/>
              </a:rPr>
              <a:t>Vue panoramique de l'intérieur de la Basilique</a:t>
            </a:r>
            <a:endParaRPr lang="ro-RO" sz="2000" b="1" dirty="0">
              <a:solidFill>
                <a:srgbClr val="FFC000"/>
              </a:solidFill>
              <a:effectLst>
                <a:outerShdw blurRad="38100" dist="38100" dir="2700000" algn="tl">
                  <a:srgbClr val="000000">
                    <a:alpha val="43137"/>
                  </a:srgbClr>
                </a:outerShdw>
              </a:effectLst>
              <a:latin typeface="Monotype Corsiva" pitchFamily="66" charset="0"/>
            </a:endParaRPr>
          </a:p>
        </p:txBody>
      </p:sp>
    </p:spTree>
  </p:cSld>
  <p:clrMapOvr>
    <a:masterClrMapping/>
  </p:clrMapOvr>
  <p:transition spd="slow">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0" presetClass="path" presetSubtype="0" repeatCount="indefinite" accel="50000" decel="50000" autoRev="1" fill="hold" nodeType="afterEffect">
                                  <p:stCondLst>
                                    <p:cond delay="0"/>
                                  </p:stCondLst>
                                  <p:childTnLst>
                                    <p:animMotion origin="layout" path="M -0.38211 -3.01874E-6 L 0.31789 -3.01874E-6 " pathEditMode="relative" rAng="0" ptsTypes="AA">
                                      <p:cBhvr>
                                        <p:cTn id="6" dur="15000" fill="hold"/>
                                        <p:tgtEl>
                                          <p:spTgt spid="9218"/>
                                        </p:tgtEl>
                                        <p:attrNameLst>
                                          <p:attrName>ppt_x</p:attrName>
                                          <p:attrName>ppt_y</p:attrName>
                                        </p:attrNameLst>
                                      </p:cBhvr>
                                      <p:rCtr x="350"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gold"/>
          <p:cNvPicPr>
            <a:picLocks noChangeAspect="1" noChangeArrowheads="1" noCrop="1"/>
          </p:cNvPicPr>
          <p:nvPr/>
        </p:nvPicPr>
        <p:blipFill>
          <a:blip r:embed="rId2" cstate="print"/>
          <a:srcRect/>
          <a:stretch>
            <a:fillRect/>
          </a:stretch>
        </p:blipFill>
        <p:spPr bwMode="auto">
          <a:xfrm>
            <a:off x="0" y="0"/>
            <a:ext cx="1143000" cy="1143000"/>
          </a:xfrm>
          <a:prstGeom prst="rect">
            <a:avLst/>
          </a:prstGeom>
          <a:noFill/>
          <a:ln w="9525">
            <a:noFill/>
            <a:miter lim="800000"/>
            <a:headEnd/>
            <a:tailEnd/>
          </a:ln>
        </p:spPr>
      </p:pic>
      <p:pic>
        <p:nvPicPr>
          <p:cNvPr id="6" name="Picture 5" descr="gold"/>
          <p:cNvPicPr>
            <a:picLocks noChangeAspect="1" noChangeArrowheads="1" noCrop="1"/>
          </p:cNvPicPr>
          <p:nvPr/>
        </p:nvPicPr>
        <p:blipFill>
          <a:blip r:embed="rId2" cstate="print"/>
          <a:srcRect/>
          <a:stretch>
            <a:fillRect/>
          </a:stretch>
        </p:blipFill>
        <p:spPr bwMode="auto">
          <a:xfrm>
            <a:off x="0" y="1143000"/>
            <a:ext cx="1143000" cy="1143000"/>
          </a:xfrm>
          <a:prstGeom prst="rect">
            <a:avLst/>
          </a:prstGeom>
          <a:noFill/>
          <a:ln w="9525">
            <a:noFill/>
            <a:miter lim="800000"/>
            <a:headEnd/>
            <a:tailEnd/>
          </a:ln>
        </p:spPr>
      </p:pic>
      <p:pic>
        <p:nvPicPr>
          <p:cNvPr id="7" name="Picture 6" descr="gold"/>
          <p:cNvPicPr>
            <a:picLocks noChangeAspect="1" noChangeArrowheads="1" noCrop="1"/>
          </p:cNvPicPr>
          <p:nvPr/>
        </p:nvPicPr>
        <p:blipFill>
          <a:blip r:embed="rId2" cstate="print"/>
          <a:srcRect/>
          <a:stretch>
            <a:fillRect/>
          </a:stretch>
        </p:blipFill>
        <p:spPr bwMode="auto">
          <a:xfrm>
            <a:off x="0" y="2286000"/>
            <a:ext cx="1143000" cy="1143000"/>
          </a:xfrm>
          <a:prstGeom prst="rect">
            <a:avLst/>
          </a:prstGeom>
          <a:noFill/>
          <a:ln w="9525">
            <a:noFill/>
            <a:miter lim="800000"/>
            <a:headEnd/>
            <a:tailEnd/>
          </a:ln>
        </p:spPr>
      </p:pic>
      <p:pic>
        <p:nvPicPr>
          <p:cNvPr id="8" name="Picture 7" descr="gold"/>
          <p:cNvPicPr>
            <a:picLocks noChangeAspect="1" noChangeArrowheads="1" noCrop="1"/>
          </p:cNvPicPr>
          <p:nvPr/>
        </p:nvPicPr>
        <p:blipFill>
          <a:blip r:embed="rId2" cstate="print"/>
          <a:srcRect/>
          <a:stretch>
            <a:fillRect/>
          </a:stretch>
        </p:blipFill>
        <p:spPr bwMode="auto">
          <a:xfrm>
            <a:off x="0" y="3429000"/>
            <a:ext cx="1143000" cy="1143000"/>
          </a:xfrm>
          <a:prstGeom prst="rect">
            <a:avLst/>
          </a:prstGeom>
          <a:noFill/>
          <a:ln w="9525">
            <a:noFill/>
            <a:miter lim="800000"/>
            <a:headEnd/>
            <a:tailEnd/>
          </a:ln>
        </p:spPr>
      </p:pic>
      <p:pic>
        <p:nvPicPr>
          <p:cNvPr id="9" name="Picture 8" descr="gold"/>
          <p:cNvPicPr>
            <a:picLocks noChangeAspect="1" noChangeArrowheads="1" noCrop="1"/>
          </p:cNvPicPr>
          <p:nvPr/>
        </p:nvPicPr>
        <p:blipFill>
          <a:blip r:embed="rId2" cstate="print"/>
          <a:srcRect/>
          <a:stretch>
            <a:fillRect/>
          </a:stretch>
        </p:blipFill>
        <p:spPr bwMode="auto">
          <a:xfrm>
            <a:off x="0" y="4572000"/>
            <a:ext cx="1143000" cy="1143000"/>
          </a:xfrm>
          <a:prstGeom prst="rect">
            <a:avLst/>
          </a:prstGeom>
          <a:noFill/>
          <a:ln w="9525">
            <a:noFill/>
            <a:miter lim="800000"/>
            <a:headEnd/>
            <a:tailEnd/>
          </a:ln>
        </p:spPr>
      </p:pic>
      <p:pic>
        <p:nvPicPr>
          <p:cNvPr id="10" name="Picture 9" descr="gold"/>
          <p:cNvPicPr>
            <a:picLocks noChangeAspect="1" noChangeArrowheads="1" noCrop="1"/>
          </p:cNvPicPr>
          <p:nvPr/>
        </p:nvPicPr>
        <p:blipFill>
          <a:blip r:embed="rId2" cstate="print"/>
          <a:srcRect/>
          <a:stretch>
            <a:fillRect/>
          </a:stretch>
        </p:blipFill>
        <p:spPr bwMode="auto">
          <a:xfrm>
            <a:off x="0" y="5715000"/>
            <a:ext cx="1143000" cy="1143000"/>
          </a:xfrm>
          <a:prstGeom prst="rect">
            <a:avLst/>
          </a:prstGeom>
          <a:noFill/>
          <a:ln w="9525">
            <a:noFill/>
            <a:miter lim="800000"/>
            <a:headEnd/>
            <a:tailEnd/>
          </a:ln>
        </p:spPr>
      </p:pic>
      <p:pic>
        <p:nvPicPr>
          <p:cNvPr id="11" name="Picture 10" descr="gold"/>
          <p:cNvPicPr>
            <a:picLocks noChangeAspect="1" noChangeArrowheads="1" noCrop="1"/>
          </p:cNvPicPr>
          <p:nvPr/>
        </p:nvPicPr>
        <p:blipFill>
          <a:blip r:embed="rId2" cstate="print"/>
          <a:srcRect/>
          <a:stretch>
            <a:fillRect/>
          </a:stretch>
        </p:blipFill>
        <p:spPr bwMode="auto">
          <a:xfrm>
            <a:off x="1143000" y="0"/>
            <a:ext cx="1143000" cy="1143000"/>
          </a:xfrm>
          <a:prstGeom prst="rect">
            <a:avLst/>
          </a:prstGeom>
          <a:noFill/>
          <a:ln w="9525">
            <a:noFill/>
            <a:miter lim="800000"/>
            <a:headEnd/>
            <a:tailEnd/>
          </a:ln>
        </p:spPr>
      </p:pic>
      <p:pic>
        <p:nvPicPr>
          <p:cNvPr id="12" name="Picture 11" descr="gold"/>
          <p:cNvPicPr>
            <a:picLocks noChangeAspect="1" noChangeArrowheads="1" noCrop="1"/>
          </p:cNvPicPr>
          <p:nvPr/>
        </p:nvPicPr>
        <p:blipFill>
          <a:blip r:embed="rId2" cstate="print"/>
          <a:srcRect/>
          <a:stretch>
            <a:fillRect/>
          </a:stretch>
        </p:blipFill>
        <p:spPr bwMode="auto">
          <a:xfrm>
            <a:off x="2286000" y="0"/>
            <a:ext cx="1143000" cy="1143000"/>
          </a:xfrm>
          <a:prstGeom prst="rect">
            <a:avLst/>
          </a:prstGeom>
          <a:noFill/>
          <a:ln w="9525">
            <a:noFill/>
            <a:miter lim="800000"/>
            <a:headEnd/>
            <a:tailEnd/>
          </a:ln>
        </p:spPr>
      </p:pic>
      <p:pic>
        <p:nvPicPr>
          <p:cNvPr id="13" name="Picture 12" descr="gold"/>
          <p:cNvPicPr>
            <a:picLocks noChangeAspect="1" noChangeArrowheads="1" noCrop="1"/>
          </p:cNvPicPr>
          <p:nvPr/>
        </p:nvPicPr>
        <p:blipFill>
          <a:blip r:embed="rId2" cstate="print"/>
          <a:srcRect/>
          <a:stretch>
            <a:fillRect/>
          </a:stretch>
        </p:blipFill>
        <p:spPr bwMode="auto">
          <a:xfrm>
            <a:off x="3429000" y="0"/>
            <a:ext cx="1143000" cy="1143000"/>
          </a:xfrm>
          <a:prstGeom prst="rect">
            <a:avLst/>
          </a:prstGeom>
          <a:noFill/>
          <a:ln w="9525">
            <a:noFill/>
            <a:miter lim="800000"/>
            <a:headEnd/>
            <a:tailEnd/>
          </a:ln>
        </p:spPr>
      </p:pic>
      <p:pic>
        <p:nvPicPr>
          <p:cNvPr id="14" name="Picture 13" descr="gold"/>
          <p:cNvPicPr>
            <a:picLocks noChangeAspect="1" noChangeArrowheads="1" noCrop="1"/>
          </p:cNvPicPr>
          <p:nvPr/>
        </p:nvPicPr>
        <p:blipFill>
          <a:blip r:embed="rId2" cstate="print"/>
          <a:srcRect/>
          <a:stretch>
            <a:fillRect/>
          </a:stretch>
        </p:blipFill>
        <p:spPr bwMode="auto">
          <a:xfrm>
            <a:off x="4572000" y="0"/>
            <a:ext cx="1143000" cy="1143000"/>
          </a:xfrm>
          <a:prstGeom prst="rect">
            <a:avLst/>
          </a:prstGeom>
          <a:noFill/>
          <a:ln w="9525">
            <a:noFill/>
            <a:miter lim="800000"/>
            <a:headEnd/>
            <a:tailEnd/>
          </a:ln>
        </p:spPr>
      </p:pic>
      <p:pic>
        <p:nvPicPr>
          <p:cNvPr id="15" name="Picture 14" descr="gold"/>
          <p:cNvPicPr>
            <a:picLocks noChangeAspect="1" noChangeArrowheads="1" noCrop="1"/>
          </p:cNvPicPr>
          <p:nvPr/>
        </p:nvPicPr>
        <p:blipFill>
          <a:blip r:embed="rId2" cstate="print"/>
          <a:srcRect/>
          <a:stretch>
            <a:fillRect/>
          </a:stretch>
        </p:blipFill>
        <p:spPr bwMode="auto">
          <a:xfrm>
            <a:off x="5715000" y="0"/>
            <a:ext cx="1143000" cy="1143000"/>
          </a:xfrm>
          <a:prstGeom prst="rect">
            <a:avLst/>
          </a:prstGeom>
          <a:noFill/>
          <a:ln w="9525">
            <a:noFill/>
            <a:miter lim="800000"/>
            <a:headEnd/>
            <a:tailEnd/>
          </a:ln>
        </p:spPr>
      </p:pic>
      <p:pic>
        <p:nvPicPr>
          <p:cNvPr id="16" name="Picture 15" descr="gold"/>
          <p:cNvPicPr>
            <a:picLocks noChangeAspect="1" noChangeArrowheads="1" noCrop="1"/>
          </p:cNvPicPr>
          <p:nvPr/>
        </p:nvPicPr>
        <p:blipFill>
          <a:blip r:embed="rId2" cstate="print"/>
          <a:srcRect/>
          <a:stretch>
            <a:fillRect/>
          </a:stretch>
        </p:blipFill>
        <p:spPr bwMode="auto">
          <a:xfrm>
            <a:off x="6858000" y="0"/>
            <a:ext cx="1143000" cy="1143000"/>
          </a:xfrm>
          <a:prstGeom prst="rect">
            <a:avLst/>
          </a:prstGeom>
          <a:noFill/>
          <a:ln w="9525">
            <a:noFill/>
            <a:miter lim="800000"/>
            <a:headEnd/>
            <a:tailEnd/>
          </a:ln>
        </p:spPr>
      </p:pic>
      <p:pic>
        <p:nvPicPr>
          <p:cNvPr id="17" name="Picture 16" descr="gold"/>
          <p:cNvPicPr>
            <a:picLocks noChangeAspect="1" noChangeArrowheads="1" noCrop="1"/>
          </p:cNvPicPr>
          <p:nvPr/>
        </p:nvPicPr>
        <p:blipFill>
          <a:blip r:embed="rId2" cstate="print"/>
          <a:srcRect/>
          <a:stretch>
            <a:fillRect/>
          </a:stretch>
        </p:blipFill>
        <p:spPr bwMode="auto">
          <a:xfrm>
            <a:off x="8001000" y="0"/>
            <a:ext cx="1143000" cy="1143000"/>
          </a:xfrm>
          <a:prstGeom prst="rect">
            <a:avLst/>
          </a:prstGeom>
          <a:noFill/>
          <a:ln w="9525">
            <a:noFill/>
            <a:miter lim="800000"/>
            <a:headEnd/>
            <a:tailEnd/>
          </a:ln>
        </p:spPr>
      </p:pic>
      <p:pic>
        <p:nvPicPr>
          <p:cNvPr id="21" name="Picture 20" descr="gold"/>
          <p:cNvPicPr>
            <a:picLocks noChangeAspect="1" noChangeArrowheads="1" noCrop="1"/>
          </p:cNvPicPr>
          <p:nvPr/>
        </p:nvPicPr>
        <p:blipFill>
          <a:blip r:embed="rId2" cstate="print"/>
          <a:srcRect/>
          <a:stretch>
            <a:fillRect/>
          </a:stretch>
        </p:blipFill>
        <p:spPr bwMode="auto">
          <a:xfrm>
            <a:off x="1143000" y="5715000"/>
            <a:ext cx="1143000" cy="1143000"/>
          </a:xfrm>
          <a:prstGeom prst="rect">
            <a:avLst/>
          </a:prstGeom>
          <a:noFill/>
          <a:ln w="9525">
            <a:noFill/>
            <a:miter lim="800000"/>
            <a:headEnd/>
            <a:tailEnd/>
          </a:ln>
        </p:spPr>
      </p:pic>
      <p:pic>
        <p:nvPicPr>
          <p:cNvPr id="22" name="Picture 21" descr="gold"/>
          <p:cNvPicPr>
            <a:picLocks noChangeAspect="1" noChangeArrowheads="1" noCrop="1"/>
          </p:cNvPicPr>
          <p:nvPr/>
        </p:nvPicPr>
        <p:blipFill>
          <a:blip r:embed="rId2" cstate="print"/>
          <a:srcRect/>
          <a:stretch>
            <a:fillRect/>
          </a:stretch>
        </p:blipFill>
        <p:spPr bwMode="auto">
          <a:xfrm>
            <a:off x="2286000" y="5715000"/>
            <a:ext cx="1143000" cy="1143000"/>
          </a:xfrm>
          <a:prstGeom prst="rect">
            <a:avLst/>
          </a:prstGeom>
          <a:noFill/>
          <a:ln w="9525">
            <a:noFill/>
            <a:miter lim="800000"/>
            <a:headEnd/>
            <a:tailEnd/>
          </a:ln>
        </p:spPr>
      </p:pic>
      <p:pic>
        <p:nvPicPr>
          <p:cNvPr id="23" name="Picture 22" descr="gold"/>
          <p:cNvPicPr>
            <a:picLocks noChangeAspect="1" noChangeArrowheads="1" noCrop="1"/>
          </p:cNvPicPr>
          <p:nvPr/>
        </p:nvPicPr>
        <p:blipFill>
          <a:blip r:embed="rId2" cstate="print"/>
          <a:srcRect/>
          <a:stretch>
            <a:fillRect/>
          </a:stretch>
        </p:blipFill>
        <p:spPr bwMode="auto">
          <a:xfrm>
            <a:off x="3429000" y="5715000"/>
            <a:ext cx="1143000" cy="1143000"/>
          </a:xfrm>
          <a:prstGeom prst="rect">
            <a:avLst/>
          </a:prstGeom>
          <a:noFill/>
          <a:ln w="9525">
            <a:noFill/>
            <a:miter lim="800000"/>
            <a:headEnd/>
            <a:tailEnd/>
          </a:ln>
        </p:spPr>
      </p:pic>
      <p:pic>
        <p:nvPicPr>
          <p:cNvPr id="24" name="Picture 23" descr="gold"/>
          <p:cNvPicPr>
            <a:picLocks noChangeAspect="1" noChangeArrowheads="1" noCrop="1"/>
          </p:cNvPicPr>
          <p:nvPr/>
        </p:nvPicPr>
        <p:blipFill>
          <a:blip r:embed="rId2" cstate="print"/>
          <a:srcRect/>
          <a:stretch>
            <a:fillRect/>
          </a:stretch>
        </p:blipFill>
        <p:spPr bwMode="auto">
          <a:xfrm>
            <a:off x="4572000" y="5715000"/>
            <a:ext cx="1143000" cy="1143000"/>
          </a:xfrm>
          <a:prstGeom prst="rect">
            <a:avLst/>
          </a:prstGeom>
          <a:noFill/>
          <a:ln w="9525">
            <a:noFill/>
            <a:miter lim="800000"/>
            <a:headEnd/>
            <a:tailEnd/>
          </a:ln>
        </p:spPr>
      </p:pic>
      <p:pic>
        <p:nvPicPr>
          <p:cNvPr id="25" name="Picture 24" descr="gold"/>
          <p:cNvPicPr>
            <a:picLocks noChangeAspect="1" noChangeArrowheads="1" noCrop="1"/>
          </p:cNvPicPr>
          <p:nvPr/>
        </p:nvPicPr>
        <p:blipFill>
          <a:blip r:embed="rId2" cstate="print"/>
          <a:srcRect/>
          <a:stretch>
            <a:fillRect/>
          </a:stretch>
        </p:blipFill>
        <p:spPr bwMode="auto">
          <a:xfrm>
            <a:off x="5715000" y="5715000"/>
            <a:ext cx="1143000" cy="1143000"/>
          </a:xfrm>
          <a:prstGeom prst="rect">
            <a:avLst/>
          </a:prstGeom>
          <a:noFill/>
          <a:ln w="9525">
            <a:noFill/>
            <a:miter lim="800000"/>
            <a:headEnd/>
            <a:tailEnd/>
          </a:ln>
        </p:spPr>
      </p:pic>
      <p:pic>
        <p:nvPicPr>
          <p:cNvPr id="26" name="Picture 25" descr="gold"/>
          <p:cNvPicPr>
            <a:picLocks noChangeAspect="1" noChangeArrowheads="1" noCrop="1"/>
          </p:cNvPicPr>
          <p:nvPr/>
        </p:nvPicPr>
        <p:blipFill>
          <a:blip r:embed="rId2" cstate="print"/>
          <a:srcRect/>
          <a:stretch>
            <a:fillRect/>
          </a:stretch>
        </p:blipFill>
        <p:spPr bwMode="auto">
          <a:xfrm>
            <a:off x="6858000" y="5715000"/>
            <a:ext cx="1143000" cy="1143000"/>
          </a:xfrm>
          <a:prstGeom prst="rect">
            <a:avLst/>
          </a:prstGeom>
          <a:noFill/>
          <a:ln w="9525">
            <a:noFill/>
            <a:miter lim="800000"/>
            <a:headEnd/>
            <a:tailEnd/>
          </a:ln>
        </p:spPr>
      </p:pic>
      <p:pic>
        <p:nvPicPr>
          <p:cNvPr id="27" name="Picture 26" descr="gold"/>
          <p:cNvPicPr>
            <a:picLocks noChangeAspect="1" noChangeArrowheads="1" noCrop="1"/>
          </p:cNvPicPr>
          <p:nvPr/>
        </p:nvPicPr>
        <p:blipFill>
          <a:blip r:embed="rId2" cstate="print"/>
          <a:srcRect/>
          <a:stretch>
            <a:fillRect/>
          </a:stretch>
        </p:blipFill>
        <p:spPr bwMode="auto">
          <a:xfrm>
            <a:off x="8001000" y="5715000"/>
            <a:ext cx="1143000" cy="1143000"/>
          </a:xfrm>
          <a:prstGeom prst="rect">
            <a:avLst/>
          </a:prstGeom>
          <a:noFill/>
          <a:ln w="9525">
            <a:noFill/>
            <a:miter lim="800000"/>
            <a:headEnd/>
            <a:tailEnd/>
          </a:ln>
        </p:spPr>
      </p:pic>
      <p:pic>
        <p:nvPicPr>
          <p:cNvPr id="28" name="Picture 27" descr="gold"/>
          <p:cNvPicPr>
            <a:picLocks noChangeAspect="1" noChangeArrowheads="1" noCrop="1"/>
          </p:cNvPicPr>
          <p:nvPr/>
        </p:nvPicPr>
        <p:blipFill>
          <a:blip r:embed="rId2" cstate="print"/>
          <a:srcRect/>
          <a:stretch>
            <a:fillRect/>
          </a:stretch>
        </p:blipFill>
        <p:spPr bwMode="auto">
          <a:xfrm>
            <a:off x="8001000" y="1143000"/>
            <a:ext cx="1143000" cy="1143000"/>
          </a:xfrm>
          <a:prstGeom prst="rect">
            <a:avLst/>
          </a:prstGeom>
          <a:noFill/>
          <a:ln w="9525">
            <a:noFill/>
            <a:miter lim="800000"/>
            <a:headEnd/>
            <a:tailEnd/>
          </a:ln>
        </p:spPr>
      </p:pic>
      <p:pic>
        <p:nvPicPr>
          <p:cNvPr id="29" name="Picture 28" descr="gold"/>
          <p:cNvPicPr>
            <a:picLocks noChangeAspect="1" noChangeArrowheads="1" noCrop="1"/>
          </p:cNvPicPr>
          <p:nvPr/>
        </p:nvPicPr>
        <p:blipFill>
          <a:blip r:embed="rId2" cstate="print"/>
          <a:srcRect/>
          <a:stretch>
            <a:fillRect/>
          </a:stretch>
        </p:blipFill>
        <p:spPr bwMode="auto">
          <a:xfrm>
            <a:off x="8001000" y="2286000"/>
            <a:ext cx="1143000" cy="1143000"/>
          </a:xfrm>
          <a:prstGeom prst="rect">
            <a:avLst/>
          </a:prstGeom>
          <a:noFill/>
          <a:ln w="9525">
            <a:noFill/>
            <a:miter lim="800000"/>
            <a:headEnd/>
            <a:tailEnd/>
          </a:ln>
        </p:spPr>
      </p:pic>
      <p:pic>
        <p:nvPicPr>
          <p:cNvPr id="30" name="Picture 29" descr="gold"/>
          <p:cNvPicPr>
            <a:picLocks noChangeAspect="1" noChangeArrowheads="1" noCrop="1"/>
          </p:cNvPicPr>
          <p:nvPr/>
        </p:nvPicPr>
        <p:blipFill>
          <a:blip r:embed="rId2" cstate="print"/>
          <a:srcRect/>
          <a:stretch>
            <a:fillRect/>
          </a:stretch>
        </p:blipFill>
        <p:spPr bwMode="auto">
          <a:xfrm>
            <a:off x="8001000" y="3429000"/>
            <a:ext cx="1143000" cy="1143000"/>
          </a:xfrm>
          <a:prstGeom prst="rect">
            <a:avLst/>
          </a:prstGeom>
          <a:noFill/>
          <a:ln w="9525">
            <a:noFill/>
            <a:miter lim="800000"/>
            <a:headEnd/>
            <a:tailEnd/>
          </a:ln>
        </p:spPr>
      </p:pic>
      <p:pic>
        <p:nvPicPr>
          <p:cNvPr id="31" name="Picture 30" descr="gold"/>
          <p:cNvPicPr>
            <a:picLocks noChangeAspect="1" noChangeArrowheads="1" noCrop="1"/>
          </p:cNvPicPr>
          <p:nvPr/>
        </p:nvPicPr>
        <p:blipFill>
          <a:blip r:embed="rId2" cstate="print"/>
          <a:srcRect/>
          <a:stretch>
            <a:fillRect/>
          </a:stretch>
        </p:blipFill>
        <p:spPr bwMode="auto">
          <a:xfrm>
            <a:off x="8001000" y="4572000"/>
            <a:ext cx="1143000" cy="1143000"/>
          </a:xfrm>
          <a:prstGeom prst="rect">
            <a:avLst/>
          </a:prstGeom>
          <a:noFill/>
          <a:ln w="9525">
            <a:noFill/>
            <a:miter lim="800000"/>
            <a:headEnd/>
            <a:tailEnd/>
          </a:ln>
        </p:spPr>
      </p:pic>
      <p:pic>
        <p:nvPicPr>
          <p:cNvPr id="10242" name="Picture 2" descr="D:\Montreal\catedrala3.jpg"/>
          <p:cNvPicPr>
            <a:picLocks noChangeAspect="1" noChangeArrowheads="1"/>
          </p:cNvPicPr>
          <p:nvPr/>
        </p:nvPicPr>
        <p:blipFill>
          <a:blip r:embed="rId3" cstate="print"/>
          <a:srcRect/>
          <a:stretch>
            <a:fillRect/>
          </a:stretch>
        </p:blipFill>
        <p:spPr bwMode="auto">
          <a:xfrm>
            <a:off x="-990600" y="0"/>
            <a:ext cx="11033897" cy="6895220"/>
          </a:xfrm>
          <a:prstGeom prst="rect">
            <a:avLst/>
          </a:prstGeom>
          <a:noFill/>
        </p:spPr>
      </p:pic>
    </p:spTree>
  </p:cSld>
  <p:clrMapOvr>
    <a:masterClrMapping/>
  </p:clrMapOvr>
  <p:transition spd="slow">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0" presetClass="path" presetSubtype="0" repeatCount="indefinite" accel="50000" decel="50000" autoRev="1" fill="hold" nodeType="afterEffect">
                                  <p:stCondLst>
                                    <p:cond delay="0"/>
                                  </p:stCondLst>
                                  <p:childTnLst>
                                    <p:animMotion origin="layout" path="M -0.0783 -0.00255 L 0.10503 -0.00255 " pathEditMode="relative" rAng="0" ptsTypes="AA">
                                      <p:cBhvr>
                                        <p:cTn id="6" dur="5000" fill="hold"/>
                                        <p:tgtEl>
                                          <p:spTgt spid="10242"/>
                                        </p:tgtEl>
                                        <p:attrNameLst>
                                          <p:attrName>ppt_x</p:attrName>
                                          <p:attrName>ppt_y</p:attrName>
                                        </p:attrNameLst>
                                      </p:cBhvr>
                                      <p:rCtr x="92"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gold"/>
          <p:cNvPicPr>
            <a:picLocks noChangeAspect="1" noChangeArrowheads="1" noCrop="1"/>
          </p:cNvPicPr>
          <p:nvPr/>
        </p:nvPicPr>
        <p:blipFill>
          <a:blip r:embed="rId3" cstate="print"/>
          <a:srcRect/>
          <a:stretch>
            <a:fillRect/>
          </a:stretch>
        </p:blipFill>
        <p:spPr bwMode="auto">
          <a:xfrm>
            <a:off x="0" y="0"/>
            <a:ext cx="1143000" cy="1143000"/>
          </a:xfrm>
          <a:prstGeom prst="rect">
            <a:avLst/>
          </a:prstGeom>
          <a:noFill/>
          <a:ln w="9525">
            <a:noFill/>
            <a:miter lim="800000"/>
            <a:headEnd/>
            <a:tailEnd/>
          </a:ln>
        </p:spPr>
      </p:pic>
      <p:pic>
        <p:nvPicPr>
          <p:cNvPr id="6" name="Picture 5" descr="gold"/>
          <p:cNvPicPr>
            <a:picLocks noChangeAspect="1" noChangeArrowheads="1" noCrop="1"/>
          </p:cNvPicPr>
          <p:nvPr/>
        </p:nvPicPr>
        <p:blipFill>
          <a:blip r:embed="rId3" cstate="print"/>
          <a:srcRect/>
          <a:stretch>
            <a:fillRect/>
          </a:stretch>
        </p:blipFill>
        <p:spPr bwMode="auto">
          <a:xfrm>
            <a:off x="0" y="1143000"/>
            <a:ext cx="1143000" cy="1143000"/>
          </a:xfrm>
          <a:prstGeom prst="rect">
            <a:avLst/>
          </a:prstGeom>
          <a:noFill/>
          <a:ln w="9525">
            <a:noFill/>
            <a:miter lim="800000"/>
            <a:headEnd/>
            <a:tailEnd/>
          </a:ln>
        </p:spPr>
      </p:pic>
      <p:pic>
        <p:nvPicPr>
          <p:cNvPr id="7" name="Picture 6" descr="gold"/>
          <p:cNvPicPr>
            <a:picLocks noChangeAspect="1" noChangeArrowheads="1" noCrop="1"/>
          </p:cNvPicPr>
          <p:nvPr/>
        </p:nvPicPr>
        <p:blipFill>
          <a:blip r:embed="rId3" cstate="print"/>
          <a:srcRect/>
          <a:stretch>
            <a:fillRect/>
          </a:stretch>
        </p:blipFill>
        <p:spPr bwMode="auto">
          <a:xfrm>
            <a:off x="0" y="2286000"/>
            <a:ext cx="1143000" cy="1143000"/>
          </a:xfrm>
          <a:prstGeom prst="rect">
            <a:avLst/>
          </a:prstGeom>
          <a:noFill/>
          <a:ln w="9525">
            <a:noFill/>
            <a:miter lim="800000"/>
            <a:headEnd/>
            <a:tailEnd/>
          </a:ln>
        </p:spPr>
      </p:pic>
      <p:pic>
        <p:nvPicPr>
          <p:cNvPr id="8" name="Picture 7" descr="gold"/>
          <p:cNvPicPr>
            <a:picLocks noChangeAspect="1" noChangeArrowheads="1" noCrop="1"/>
          </p:cNvPicPr>
          <p:nvPr/>
        </p:nvPicPr>
        <p:blipFill>
          <a:blip r:embed="rId3" cstate="print"/>
          <a:srcRect/>
          <a:stretch>
            <a:fillRect/>
          </a:stretch>
        </p:blipFill>
        <p:spPr bwMode="auto">
          <a:xfrm>
            <a:off x="0" y="3429000"/>
            <a:ext cx="1143000" cy="1143000"/>
          </a:xfrm>
          <a:prstGeom prst="rect">
            <a:avLst/>
          </a:prstGeom>
          <a:noFill/>
          <a:ln w="9525">
            <a:noFill/>
            <a:miter lim="800000"/>
            <a:headEnd/>
            <a:tailEnd/>
          </a:ln>
        </p:spPr>
      </p:pic>
      <p:pic>
        <p:nvPicPr>
          <p:cNvPr id="9" name="Picture 8" descr="gold"/>
          <p:cNvPicPr>
            <a:picLocks noChangeAspect="1" noChangeArrowheads="1" noCrop="1"/>
          </p:cNvPicPr>
          <p:nvPr/>
        </p:nvPicPr>
        <p:blipFill>
          <a:blip r:embed="rId3" cstate="print"/>
          <a:srcRect/>
          <a:stretch>
            <a:fillRect/>
          </a:stretch>
        </p:blipFill>
        <p:spPr bwMode="auto">
          <a:xfrm>
            <a:off x="0" y="4572000"/>
            <a:ext cx="1143000" cy="1143000"/>
          </a:xfrm>
          <a:prstGeom prst="rect">
            <a:avLst/>
          </a:prstGeom>
          <a:noFill/>
          <a:ln w="9525">
            <a:noFill/>
            <a:miter lim="800000"/>
            <a:headEnd/>
            <a:tailEnd/>
          </a:ln>
        </p:spPr>
      </p:pic>
      <p:pic>
        <p:nvPicPr>
          <p:cNvPr id="10" name="Picture 9" descr="gold"/>
          <p:cNvPicPr>
            <a:picLocks noChangeAspect="1" noChangeArrowheads="1" noCrop="1"/>
          </p:cNvPicPr>
          <p:nvPr/>
        </p:nvPicPr>
        <p:blipFill>
          <a:blip r:embed="rId3" cstate="print"/>
          <a:srcRect/>
          <a:stretch>
            <a:fillRect/>
          </a:stretch>
        </p:blipFill>
        <p:spPr bwMode="auto">
          <a:xfrm>
            <a:off x="0" y="5715000"/>
            <a:ext cx="1143000" cy="1143000"/>
          </a:xfrm>
          <a:prstGeom prst="rect">
            <a:avLst/>
          </a:prstGeom>
          <a:noFill/>
          <a:ln w="9525">
            <a:noFill/>
            <a:miter lim="800000"/>
            <a:headEnd/>
            <a:tailEnd/>
          </a:ln>
        </p:spPr>
      </p:pic>
      <p:pic>
        <p:nvPicPr>
          <p:cNvPr id="11" name="Picture 10" descr="gold"/>
          <p:cNvPicPr>
            <a:picLocks noChangeAspect="1" noChangeArrowheads="1" noCrop="1"/>
          </p:cNvPicPr>
          <p:nvPr/>
        </p:nvPicPr>
        <p:blipFill>
          <a:blip r:embed="rId3" cstate="print"/>
          <a:srcRect/>
          <a:stretch>
            <a:fillRect/>
          </a:stretch>
        </p:blipFill>
        <p:spPr bwMode="auto">
          <a:xfrm>
            <a:off x="1143000" y="0"/>
            <a:ext cx="1143000" cy="1143000"/>
          </a:xfrm>
          <a:prstGeom prst="rect">
            <a:avLst/>
          </a:prstGeom>
          <a:noFill/>
          <a:ln w="9525">
            <a:noFill/>
            <a:miter lim="800000"/>
            <a:headEnd/>
            <a:tailEnd/>
          </a:ln>
        </p:spPr>
      </p:pic>
      <p:pic>
        <p:nvPicPr>
          <p:cNvPr id="12" name="Picture 11" descr="gold"/>
          <p:cNvPicPr>
            <a:picLocks noChangeAspect="1" noChangeArrowheads="1" noCrop="1"/>
          </p:cNvPicPr>
          <p:nvPr/>
        </p:nvPicPr>
        <p:blipFill>
          <a:blip r:embed="rId3" cstate="print"/>
          <a:srcRect/>
          <a:stretch>
            <a:fillRect/>
          </a:stretch>
        </p:blipFill>
        <p:spPr bwMode="auto">
          <a:xfrm>
            <a:off x="2286000" y="0"/>
            <a:ext cx="1143000" cy="1143000"/>
          </a:xfrm>
          <a:prstGeom prst="rect">
            <a:avLst/>
          </a:prstGeom>
          <a:noFill/>
          <a:ln w="9525">
            <a:noFill/>
            <a:miter lim="800000"/>
            <a:headEnd/>
            <a:tailEnd/>
          </a:ln>
        </p:spPr>
      </p:pic>
      <p:pic>
        <p:nvPicPr>
          <p:cNvPr id="13" name="Picture 12" descr="gold"/>
          <p:cNvPicPr>
            <a:picLocks noChangeAspect="1" noChangeArrowheads="1" noCrop="1"/>
          </p:cNvPicPr>
          <p:nvPr/>
        </p:nvPicPr>
        <p:blipFill>
          <a:blip r:embed="rId3" cstate="print"/>
          <a:srcRect/>
          <a:stretch>
            <a:fillRect/>
          </a:stretch>
        </p:blipFill>
        <p:spPr bwMode="auto">
          <a:xfrm>
            <a:off x="3429000" y="0"/>
            <a:ext cx="1143000" cy="1143000"/>
          </a:xfrm>
          <a:prstGeom prst="rect">
            <a:avLst/>
          </a:prstGeom>
          <a:noFill/>
          <a:ln w="9525">
            <a:noFill/>
            <a:miter lim="800000"/>
            <a:headEnd/>
            <a:tailEnd/>
          </a:ln>
        </p:spPr>
      </p:pic>
      <p:pic>
        <p:nvPicPr>
          <p:cNvPr id="14" name="Picture 13" descr="gold"/>
          <p:cNvPicPr>
            <a:picLocks noChangeAspect="1" noChangeArrowheads="1" noCrop="1"/>
          </p:cNvPicPr>
          <p:nvPr/>
        </p:nvPicPr>
        <p:blipFill>
          <a:blip r:embed="rId3" cstate="print"/>
          <a:srcRect/>
          <a:stretch>
            <a:fillRect/>
          </a:stretch>
        </p:blipFill>
        <p:spPr bwMode="auto">
          <a:xfrm>
            <a:off x="4572000" y="0"/>
            <a:ext cx="1143000" cy="1143000"/>
          </a:xfrm>
          <a:prstGeom prst="rect">
            <a:avLst/>
          </a:prstGeom>
          <a:noFill/>
          <a:ln w="9525">
            <a:noFill/>
            <a:miter lim="800000"/>
            <a:headEnd/>
            <a:tailEnd/>
          </a:ln>
        </p:spPr>
      </p:pic>
      <p:pic>
        <p:nvPicPr>
          <p:cNvPr id="15" name="Picture 14" descr="gold"/>
          <p:cNvPicPr>
            <a:picLocks noChangeAspect="1" noChangeArrowheads="1" noCrop="1"/>
          </p:cNvPicPr>
          <p:nvPr/>
        </p:nvPicPr>
        <p:blipFill>
          <a:blip r:embed="rId3" cstate="print"/>
          <a:srcRect/>
          <a:stretch>
            <a:fillRect/>
          </a:stretch>
        </p:blipFill>
        <p:spPr bwMode="auto">
          <a:xfrm>
            <a:off x="5715000" y="0"/>
            <a:ext cx="1143000" cy="1143000"/>
          </a:xfrm>
          <a:prstGeom prst="rect">
            <a:avLst/>
          </a:prstGeom>
          <a:noFill/>
          <a:ln w="9525">
            <a:noFill/>
            <a:miter lim="800000"/>
            <a:headEnd/>
            <a:tailEnd/>
          </a:ln>
        </p:spPr>
      </p:pic>
      <p:pic>
        <p:nvPicPr>
          <p:cNvPr id="16" name="Picture 15" descr="gold"/>
          <p:cNvPicPr>
            <a:picLocks noChangeAspect="1" noChangeArrowheads="1" noCrop="1"/>
          </p:cNvPicPr>
          <p:nvPr/>
        </p:nvPicPr>
        <p:blipFill>
          <a:blip r:embed="rId3" cstate="print"/>
          <a:srcRect/>
          <a:stretch>
            <a:fillRect/>
          </a:stretch>
        </p:blipFill>
        <p:spPr bwMode="auto">
          <a:xfrm>
            <a:off x="6858000" y="0"/>
            <a:ext cx="1143000" cy="1143000"/>
          </a:xfrm>
          <a:prstGeom prst="rect">
            <a:avLst/>
          </a:prstGeom>
          <a:noFill/>
          <a:ln w="9525">
            <a:noFill/>
            <a:miter lim="800000"/>
            <a:headEnd/>
            <a:tailEnd/>
          </a:ln>
        </p:spPr>
      </p:pic>
      <p:pic>
        <p:nvPicPr>
          <p:cNvPr id="17" name="Picture 16" descr="gold"/>
          <p:cNvPicPr>
            <a:picLocks noChangeAspect="1" noChangeArrowheads="1" noCrop="1"/>
          </p:cNvPicPr>
          <p:nvPr/>
        </p:nvPicPr>
        <p:blipFill>
          <a:blip r:embed="rId3" cstate="print"/>
          <a:srcRect/>
          <a:stretch>
            <a:fillRect/>
          </a:stretch>
        </p:blipFill>
        <p:spPr bwMode="auto">
          <a:xfrm>
            <a:off x="8001000" y="0"/>
            <a:ext cx="1143000" cy="1143000"/>
          </a:xfrm>
          <a:prstGeom prst="rect">
            <a:avLst/>
          </a:prstGeom>
          <a:noFill/>
          <a:ln w="9525">
            <a:noFill/>
            <a:miter lim="800000"/>
            <a:headEnd/>
            <a:tailEnd/>
          </a:ln>
        </p:spPr>
      </p:pic>
      <p:pic>
        <p:nvPicPr>
          <p:cNvPr id="21" name="Picture 20" descr="gold"/>
          <p:cNvPicPr>
            <a:picLocks noChangeAspect="1" noChangeArrowheads="1" noCrop="1"/>
          </p:cNvPicPr>
          <p:nvPr/>
        </p:nvPicPr>
        <p:blipFill>
          <a:blip r:embed="rId3" cstate="print"/>
          <a:srcRect/>
          <a:stretch>
            <a:fillRect/>
          </a:stretch>
        </p:blipFill>
        <p:spPr bwMode="auto">
          <a:xfrm>
            <a:off x="1143000" y="5715000"/>
            <a:ext cx="1143000" cy="1143000"/>
          </a:xfrm>
          <a:prstGeom prst="rect">
            <a:avLst/>
          </a:prstGeom>
          <a:noFill/>
          <a:ln w="9525">
            <a:noFill/>
            <a:miter lim="800000"/>
            <a:headEnd/>
            <a:tailEnd/>
          </a:ln>
        </p:spPr>
      </p:pic>
      <p:pic>
        <p:nvPicPr>
          <p:cNvPr id="22" name="Picture 21" descr="gold"/>
          <p:cNvPicPr>
            <a:picLocks noChangeAspect="1" noChangeArrowheads="1" noCrop="1"/>
          </p:cNvPicPr>
          <p:nvPr/>
        </p:nvPicPr>
        <p:blipFill>
          <a:blip r:embed="rId3" cstate="print"/>
          <a:srcRect/>
          <a:stretch>
            <a:fillRect/>
          </a:stretch>
        </p:blipFill>
        <p:spPr bwMode="auto">
          <a:xfrm>
            <a:off x="2286000" y="5715000"/>
            <a:ext cx="1143000" cy="1143000"/>
          </a:xfrm>
          <a:prstGeom prst="rect">
            <a:avLst/>
          </a:prstGeom>
          <a:noFill/>
          <a:ln w="9525">
            <a:noFill/>
            <a:miter lim="800000"/>
            <a:headEnd/>
            <a:tailEnd/>
          </a:ln>
        </p:spPr>
      </p:pic>
      <p:pic>
        <p:nvPicPr>
          <p:cNvPr id="23" name="Picture 22" descr="gold"/>
          <p:cNvPicPr>
            <a:picLocks noChangeAspect="1" noChangeArrowheads="1" noCrop="1"/>
          </p:cNvPicPr>
          <p:nvPr/>
        </p:nvPicPr>
        <p:blipFill>
          <a:blip r:embed="rId3" cstate="print"/>
          <a:srcRect/>
          <a:stretch>
            <a:fillRect/>
          </a:stretch>
        </p:blipFill>
        <p:spPr bwMode="auto">
          <a:xfrm>
            <a:off x="3429000" y="5715000"/>
            <a:ext cx="1143000" cy="1143000"/>
          </a:xfrm>
          <a:prstGeom prst="rect">
            <a:avLst/>
          </a:prstGeom>
          <a:noFill/>
          <a:ln w="9525">
            <a:noFill/>
            <a:miter lim="800000"/>
            <a:headEnd/>
            <a:tailEnd/>
          </a:ln>
        </p:spPr>
      </p:pic>
      <p:pic>
        <p:nvPicPr>
          <p:cNvPr id="24" name="Picture 23" descr="gold"/>
          <p:cNvPicPr>
            <a:picLocks noChangeAspect="1" noChangeArrowheads="1" noCrop="1"/>
          </p:cNvPicPr>
          <p:nvPr/>
        </p:nvPicPr>
        <p:blipFill>
          <a:blip r:embed="rId3" cstate="print"/>
          <a:srcRect/>
          <a:stretch>
            <a:fillRect/>
          </a:stretch>
        </p:blipFill>
        <p:spPr bwMode="auto">
          <a:xfrm>
            <a:off x="4572000" y="5715000"/>
            <a:ext cx="1143000" cy="1143000"/>
          </a:xfrm>
          <a:prstGeom prst="rect">
            <a:avLst/>
          </a:prstGeom>
          <a:noFill/>
          <a:ln w="9525">
            <a:noFill/>
            <a:miter lim="800000"/>
            <a:headEnd/>
            <a:tailEnd/>
          </a:ln>
        </p:spPr>
      </p:pic>
      <p:pic>
        <p:nvPicPr>
          <p:cNvPr id="25" name="Picture 24" descr="gold"/>
          <p:cNvPicPr>
            <a:picLocks noChangeAspect="1" noChangeArrowheads="1" noCrop="1"/>
          </p:cNvPicPr>
          <p:nvPr/>
        </p:nvPicPr>
        <p:blipFill>
          <a:blip r:embed="rId3" cstate="print"/>
          <a:srcRect/>
          <a:stretch>
            <a:fillRect/>
          </a:stretch>
        </p:blipFill>
        <p:spPr bwMode="auto">
          <a:xfrm>
            <a:off x="5715000" y="5715000"/>
            <a:ext cx="1143000" cy="1143000"/>
          </a:xfrm>
          <a:prstGeom prst="rect">
            <a:avLst/>
          </a:prstGeom>
          <a:noFill/>
          <a:ln w="9525">
            <a:noFill/>
            <a:miter lim="800000"/>
            <a:headEnd/>
            <a:tailEnd/>
          </a:ln>
        </p:spPr>
      </p:pic>
      <p:pic>
        <p:nvPicPr>
          <p:cNvPr id="26" name="Picture 25" descr="gold"/>
          <p:cNvPicPr>
            <a:picLocks noChangeAspect="1" noChangeArrowheads="1" noCrop="1"/>
          </p:cNvPicPr>
          <p:nvPr/>
        </p:nvPicPr>
        <p:blipFill>
          <a:blip r:embed="rId3" cstate="print"/>
          <a:srcRect/>
          <a:stretch>
            <a:fillRect/>
          </a:stretch>
        </p:blipFill>
        <p:spPr bwMode="auto">
          <a:xfrm>
            <a:off x="6858000" y="5715000"/>
            <a:ext cx="1143000" cy="1143000"/>
          </a:xfrm>
          <a:prstGeom prst="rect">
            <a:avLst/>
          </a:prstGeom>
          <a:noFill/>
          <a:ln w="9525">
            <a:noFill/>
            <a:miter lim="800000"/>
            <a:headEnd/>
            <a:tailEnd/>
          </a:ln>
        </p:spPr>
      </p:pic>
      <p:pic>
        <p:nvPicPr>
          <p:cNvPr id="27" name="Picture 26" descr="gold"/>
          <p:cNvPicPr>
            <a:picLocks noChangeAspect="1" noChangeArrowheads="1" noCrop="1"/>
          </p:cNvPicPr>
          <p:nvPr/>
        </p:nvPicPr>
        <p:blipFill>
          <a:blip r:embed="rId3" cstate="print"/>
          <a:srcRect/>
          <a:stretch>
            <a:fillRect/>
          </a:stretch>
        </p:blipFill>
        <p:spPr bwMode="auto">
          <a:xfrm>
            <a:off x="8001000" y="5715000"/>
            <a:ext cx="1143000" cy="1143000"/>
          </a:xfrm>
          <a:prstGeom prst="rect">
            <a:avLst/>
          </a:prstGeom>
          <a:noFill/>
          <a:ln w="9525">
            <a:noFill/>
            <a:miter lim="800000"/>
            <a:headEnd/>
            <a:tailEnd/>
          </a:ln>
        </p:spPr>
      </p:pic>
      <p:pic>
        <p:nvPicPr>
          <p:cNvPr id="28" name="Picture 27" descr="gold"/>
          <p:cNvPicPr>
            <a:picLocks noChangeAspect="1" noChangeArrowheads="1" noCrop="1"/>
          </p:cNvPicPr>
          <p:nvPr/>
        </p:nvPicPr>
        <p:blipFill>
          <a:blip r:embed="rId3" cstate="print"/>
          <a:srcRect/>
          <a:stretch>
            <a:fillRect/>
          </a:stretch>
        </p:blipFill>
        <p:spPr bwMode="auto">
          <a:xfrm>
            <a:off x="8001000" y="1143000"/>
            <a:ext cx="1143000" cy="1143000"/>
          </a:xfrm>
          <a:prstGeom prst="rect">
            <a:avLst/>
          </a:prstGeom>
          <a:noFill/>
          <a:ln w="9525">
            <a:noFill/>
            <a:miter lim="800000"/>
            <a:headEnd/>
            <a:tailEnd/>
          </a:ln>
        </p:spPr>
      </p:pic>
      <p:pic>
        <p:nvPicPr>
          <p:cNvPr id="29" name="Picture 28" descr="gold"/>
          <p:cNvPicPr>
            <a:picLocks noChangeAspect="1" noChangeArrowheads="1" noCrop="1"/>
          </p:cNvPicPr>
          <p:nvPr/>
        </p:nvPicPr>
        <p:blipFill>
          <a:blip r:embed="rId3" cstate="print"/>
          <a:srcRect/>
          <a:stretch>
            <a:fillRect/>
          </a:stretch>
        </p:blipFill>
        <p:spPr bwMode="auto">
          <a:xfrm>
            <a:off x="8001000" y="2286000"/>
            <a:ext cx="1143000" cy="1143000"/>
          </a:xfrm>
          <a:prstGeom prst="rect">
            <a:avLst/>
          </a:prstGeom>
          <a:noFill/>
          <a:ln w="9525">
            <a:noFill/>
            <a:miter lim="800000"/>
            <a:headEnd/>
            <a:tailEnd/>
          </a:ln>
        </p:spPr>
      </p:pic>
      <p:pic>
        <p:nvPicPr>
          <p:cNvPr id="30" name="Picture 29" descr="gold"/>
          <p:cNvPicPr>
            <a:picLocks noChangeAspect="1" noChangeArrowheads="1" noCrop="1"/>
          </p:cNvPicPr>
          <p:nvPr/>
        </p:nvPicPr>
        <p:blipFill>
          <a:blip r:embed="rId3" cstate="print"/>
          <a:srcRect/>
          <a:stretch>
            <a:fillRect/>
          </a:stretch>
        </p:blipFill>
        <p:spPr bwMode="auto">
          <a:xfrm>
            <a:off x="8001000" y="3429000"/>
            <a:ext cx="1143000" cy="1143000"/>
          </a:xfrm>
          <a:prstGeom prst="rect">
            <a:avLst/>
          </a:prstGeom>
          <a:noFill/>
          <a:ln w="9525">
            <a:noFill/>
            <a:miter lim="800000"/>
            <a:headEnd/>
            <a:tailEnd/>
          </a:ln>
        </p:spPr>
      </p:pic>
      <p:pic>
        <p:nvPicPr>
          <p:cNvPr id="31" name="Picture 30" descr="gold"/>
          <p:cNvPicPr>
            <a:picLocks noChangeAspect="1" noChangeArrowheads="1" noCrop="1"/>
          </p:cNvPicPr>
          <p:nvPr/>
        </p:nvPicPr>
        <p:blipFill>
          <a:blip r:embed="rId3" cstate="print"/>
          <a:srcRect/>
          <a:stretch>
            <a:fillRect/>
          </a:stretch>
        </p:blipFill>
        <p:spPr bwMode="auto">
          <a:xfrm>
            <a:off x="8001000" y="4572000"/>
            <a:ext cx="1143000" cy="1143000"/>
          </a:xfrm>
          <a:prstGeom prst="rect">
            <a:avLst/>
          </a:prstGeom>
          <a:noFill/>
          <a:ln w="9525">
            <a:noFill/>
            <a:miter lim="800000"/>
            <a:headEnd/>
            <a:tailEnd/>
          </a:ln>
        </p:spPr>
      </p:pic>
      <p:pic>
        <p:nvPicPr>
          <p:cNvPr id="24578" name="Picture 2" descr="D:\Montreal\IMG_4314_DxO.jpg"/>
          <p:cNvPicPr>
            <a:picLocks noChangeAspect="1" noChangeArrowheads="1"/>
          </p:cNvPicPr>
          <p:nvPr/>
        </p:nvPicPr>
        <p:blipFill>
          <a:blip r:embed="rId4" cstate="print"/>
          <a:srcRect/>
          <a:stretch>
            <a:fillRect/>
          </a:stretch>
        </p:blipFill>
        <p:spPr bwMode="auto">
          <a:xfrm>
            <a:off x="381000" y="381000"/>
            <a:ext cx="8305800" cy="6068164"/>
          </a:xfrm>
          <a:prstGeom prst="rect">
            <a:avLst/>
          </a:prstGeom>
          <a:ln w="3175">
            <a:solidFill>
              <a:schemeClr val="tx1"/>
            </a:solidFill>
          </a:ln>
          <a:effectLst>
            <a:outerShdw blurRad="292100" dist="139700" dir="2700000" algn="tl" rotWithShape="0">
              <a:srgbClr val="333333">
                <a:alpha val="65000"/>
              </a:srgbClr>
            </a:outerShdw>
          </a:effectLst>
        </p:spPr>
      </p:pic>
      <p:sp>
        <p:nvSpPr>
          <p:cNvPr id="32" name="TextBox 31"/>
          <p:cNvSpPr txBox="1"/>
          <p:nvPr/>
        </p:nvSpPr>
        <p:spPr>
          <a:xfrm>
            <a:off x="6400800" y="6457890"/>
            <a:ext cx="2015295" cy="400110"/>
          </a:xfrm>
          <a:prstGeom prst="rect">
            <a:avLst/>
          </a:prstGeom>
          <a:noFill/>
        </p:spPr>
        <p:txBody>
          <a:bodyPr wrap="none" rtlCol="0">
            <a:spAutoFit/>
          </a:bodyPr>
          <a:lstStyle/>
          <a:p>
            <a:r>
              <a:rPr lang="en-US" sz="2000" dirty="0" smtClean="0">
                <a:solidFill>
                  <a:srgbClr val="FFFF00"/>
                </a:solidFill>
                <a:effectLst>
                  <a:outerShdw blurRad="38100" dist="38100" dir="2700000" algn="tl">
                    <a:srgbClr val="000000">
                      <a:alpha val="43137"/>
                    </a:srgbClr>
                  </a:outerShdw>
                </a:effectLst>
                <a:latin typeface="Monotype Corsiva" pitchFamily="66" charset="0"/>
              </a:rPr>
              <a:t>Photo </a:t>
            </a:r>
            <a:r>
              <a:rPr lang="en-US" sz="2000" dirty="0" err="1" smtClean="0">
                <a:solidFill>
                  <a:srgbClr val="FFFF00"/>
                </a:solidFill>
                <a:effectLst>
                  <a:outerShdw blurRad="38100" dist="38100" dir="2700000" algn="tl">
                    <a:srgbClr val="000000">
                      <a:alpha val="43137"/>
                    </a:srgbClr>
                  </a:outerShdw>
                </a:effectLst>
                <a:latin typeface="Monotype Corsiva" pitchFamily="66" charset="0"/>
              </a:rPr>
              <a:t>Radu</a:t>
            </a:r>
            <a:r>
              <a:rPr lang="en-US" sz="2000" dirty="0" smtClean="0">
                <a:solidFill>
                  <a:srgbClr val="FFFF00"/>
                </a:solidFill>
                <a:effectLst>
                  <a:outerShdw blurRad="38100" dist="38100" dir="2700000" algn="tl">
                    <a:srgbClr val="000000">
                      <a:alpha val="43137"/>
                    </a:srgbClr>
                  </a:outerShdw>
                </a:effectLst>
                <a:latin typeface="Monotype Corsiva" pitchFamily="66" charset="0"/>
              </a:rPr>
              <a:t> </a:t>
            </a:r>
            <a:r>
              <a:rPr lang="en-US" sz="2000" dirty="0" err="1" smtClean="0">
                <a:solidFill>
                  <a:srgbClr val="FFFF00"/>
                </a:solidFill>
                <a:effectLst>
                  <a:outerShdw blurRad="38100" dist="38100" dir="2700000" algn="tl">
                    <a:srgbClr val="000000">
                      <a:alpha val="43137"/>
                    </a:srgbClr>
                  </a:outerShdw>
                </a:effectLst>
                <a:latin typeface="Monotype Corsiva" pitchFamily="66" charset="0"/>
              </a:rPr>
              <a:t>Eftimie</a:t>
            </a:r>
            <a:endParaRPr lang="ro-RO" sz="2000" dirty="0">
              <a:solidFill>
                <a:srgbClr val="FFFF00"/>
              </a:solidFill>
              <a:effectLst>
                <a:outerShdw blurRad="38100" dist="38100" dir="2700000" algn="tl">
                  <a:srgbClr val="000000">
                    <a:alpha val="43137"/>
                  </a:srgbClr>
                </a:outerShdw>
              </a:effectLst>
              <a:latin typeface="Monotype Corsiva" pitchFamily="66" charset="0"/>
            </a:endParaRPr>
          </a:p>
        </p:txBody>
      </p:sp>
      <p:sp>
        <p:nvSpPr>
          <p:cNvPr id="33" name="Rectangle 32"/>
          <p:cNvSpPr/>
          <p:nvPr/>
        </p:nvSpPr>
        <p:spPr>
          <a:xfrm>
            <a:off x="2362200" y="0"/>
            <a:ext cx="4144083" cy="400110"/>
          </a:xfrm>
          <a:prstGeom prst="rect">
            <a:avLst/>
          </a:prstGeom>
        </p:spPr>
        <p:txBody>
          <a:bodyPr wrap="none">
            <a:spAutoFit/>
          </a:bodyPr>
          <a:lstStyle/>
          <a:p>
            <a:r>
              <a:rPr lang="fr-FR" sz="2000" b="1" dirty="0" smtClean="0">
                <a:solidFill>
                  <a:srgbClr val="FFFF00"/>
                </a:solidFill>
                <a:effectLst>
                  <a:outerShdw blurRad="38100" dist="38100" dir="2700000" algn="tl">
                    <a:srgbClr val="000000">
                      <a:alpha val="43137"/>
                    </a:srgbClr>
                  </a:outerShdw>
                </a:effectLst>
                <a:latin typeface="Monotype Corsiva" pitchFamily="66" charset="0"/>
              </a:rPr>
              <a:t>Les grandes orgues </a:t>
            </a:r>
            <a:r>
              <a:rPr lang="fr-FR" sz="2000" b="1" dirty="0" err="1" smtClean="0">
                <a:solidFill>
                  <a:srgbClr val="FFFF00"/>
                </a:solidFill>
                <a:effectLst>
                  <a:outerShdw blurRad="38100" dist="38100" dir="2700000" algn="tl">
                    <a:srgbClr val="000000">
                      <a:alpha val="43137"/>
                    </a:srgbClr>
                  </a:outerShdw>
                </a:effectLst>
                <a:latin typeface="Monotype Corsiva" pitchFamily="66" charset="0"/>
              </a:rPr>
              <a:t>Casavant</a:t>
            </a:r>
            <a:r>
              <a:rPr lang="fr-FR" sz="2000" b="1" dirty="0" smtClean="0">
                <a:solidFill>
                  <a:srgbClr val="FFFF00"/>
                </a:solidFill>
                <a:effectLst>
                  <a:outerShdw blurRad="38100" dist="38100" dir="2700000" algn="tl">
                    <a:srgbClr val="000000">
                      <a:alpha val="43137"/>
                    </a:srgbClr>
                  </a:outerShdw>
                </a:effectLst>
                <a:latin typeface="Monotype Corsiva" pitchFamily="66" charset="0"/>
              </a:rPr>
              <a:t> de la Basilique</a:t>
            </a:r>
            <a:endParaRPr lang="fr-FR" sz="2000" b="1" dirty="0">
              <a:solidFill>
                <a:srgbClr val="FFFF00"/>
              </a:solidFill>
              <a:effectLst>
                <a:outerShdw blurRad="38100" dist="38100" dir="2700000" algn="tl">
                  <a:srgbClr val="000000">
                    <a:alpha val="43137"/>
                  </a:srgbClr>
                </a:outerShdw>
              </a:effectLst>
              <a:latin typeface="Monotype Corsiva" pitchFamily="66" charset="0"/>
            </a:endParaRPr>
          </a:p>
        </p:txBody>
      </p:sp>
    </p:spTree>
  </p:cSld>
  <p:clrMapOvr>
    <a:masterClrMapping/>
  </p:clrMapOvr>
  <p:transition spd="slow">
    <p:plus/>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gold"/>
          <p:cNvPicPr>
            <a:picLocks noChangeAspect="1" noChangeArrowheads="1" noCrop="1"/>
          </p:cNvPicPr>
          <p:nvPr/>
        </p:nvPicPr>
        <p:blipFill>
          <a:blip r:embed="rId2" cstate="print"/>
          <a:srcRect/>
          <a:stretch>
            <a:fillRect/>
          </a:stretch>
        </p:blipFill>
        <p:spPr bwMode="auto">
          <a:xfrm>
            <a:off x="0" y="0"/>
            <a:ext cx="1143000" cy="1143000"/>
          </a:xfrm>
          <a:prstGeom prst="rect">
            <a:avLst/>
          </a:prstGeom>
          <a:noFill/>
          <a:ln w="9525">
            <a:noFill/>
            <a:miter lim="800000"/>
            <a:headEnd/>
            <a:tailEnd/>
          </a:ln>
        </p:spPr>
      </p:pic>
      <p:pic>
        <p:nvPicPr>
          <p:cNvPr id="6" name="Picture 5" descr="gold"/>
          <p:cNvPicPr>
            <a:picLocks noChangeAspect="1" noChangeArrowheads="1" noCrop="1"/>
          </p:cNvPicPr>
          <p:nvPr/>
        </p:nvPicPr>
        <p:blipFill>
          <a:blip r:embed="rId2" cstate="print"/>
          <a:srcRect/>
          <a:stretch>
            <a:fillRect/>
          </a:stretch>
        </p:blipFill>
        <p:spPr bwMode="auto">
          <a:xfrm>
            <a:off x="0" y="1143000"/>
            <a:ext cx="1143000" cy="1143000"/>
          </a:xfrm>
          <a:prstGeom prst="rect">
            <a:avLst/>
          </a:prstGeom>
          <a:noFill/>
          <a:ln w="9525">
            <a:noFill/>
            <a:miter lim="800000"/>
            <a:headEnd/>
            <a:tailEnd/>
          </a:ln>
        </p:spPr>
      </p:pic>
      <p:pic>
        <p:nvPicPr>
          <p:cNvPr id="7" name="Picture 6" descr="gold"/>
          <p:cNvPicPr>
            <a:picLocks noChangeAspect="1" noChangeArrowheads="1" noCrop="1"/>
          </p:cNvPicPr>
          <p:nvPr/>
        </p:nvPicPr>
        <p:blipFill>
          <a:blip r:embed="rId2" cstate="print"/>
          <a:srcRect/>
          <a:stretch>
            <a:fillRect/>
          </a:stretch>
        </p:blipFill>
        <p:spPr bwMode="auto">
          <a:xfrm>
            <a:off x="0" y="2286000"/>
            <a:ext cx="1143000" cy="1143000"/>
          </a:xfrm>
          <a:prstGeom prst="rect">
            <a:avLst/>
          </a:prstGeom>
          <a:noFill/>
          <a:ln w="9525">
            <a:noFill/>
            <a:miter lim="800000"/>
            <a:headEnd/>
            <a:tailEnd/>
          </a:ln>
        </p:spPr>
      </p:pic>
      <p:pic>
        <p:nvPicPr>
          <p:cNvPr id="8" name="Picture 7" descr="gold"/>
          <p:cNvPicPr>
            <a:picLocks noChangeAspect="1" noChangeArrowheads="1" noCrop="1"/>
          </p:cNvPicPr>
          <p:nvPr/>
        </p:nvPicPr>
        <p:blipFill>
          <a:blip r:embed="rId2" cstate="print"/>
          <a:srcRect/>
          <a:stretch>
            <a:fillRect/>
          </a:stretch>
        </p:blipFill>
        <p:spPr bwMode="auto">
          <a:xfrm>
            <a:off x="0" y="3429000"/>
            <a:ext cx="1143000" cy="1143000"/>
          </a:xfrm>
          <a:prstGeom prst="rect">
            <a:avLst/>
          </a:prstGeom>
          <a:noFill/>
          <a:ln w="9525">
            <a:noFill/>
            <a:miter lim="800000"/>
            <a:headEnd/>
            <a:tailEnd/>
          </a:ln>
        </p:spPr>
      </p:pic>
      <p:pic>
        <p:nvPicPr>
          <p:cNvPr id="9" name="Picture 8" descr="gold"/>
          <p:cNvPicPr>
            <a:picLocks noChangeAspect="1" noChangeArrowheads="1" noCrop="1"/>
          </p:cNvPicPr>
          <p:nvPr/>
        </p:nvPicPr>
        <p:blipFill>
          <a:blip r:embed="rId2" cstate="print"/>
          <a:srcRect/>
          <a:stretch>
            <a:fillRect/>
          </a:stretch>
        </p:blipFill>
        <p:spPr bwMode="auto">
          <a:xfrm>
            <a:off x="0" y="4572000"/>
            <a:ext cx="1143000" cy="1143000"/>
          </a:xfrm>
          <a:prstGeom prst="rect">
            <a:avLst/>
          </a:prstGeom>
          <a:noFill/>
          <a:ln w="9525">
            <a:noFill/>
            <a:miter lim="800000"/>
            <a:headEnd/>
            <a:tailEnd/>
          </a:ln>
        </p:spPr>
      </p:pic>
      <p:pic>
        <p:nvPicPr>
          <p:cNvPr id="10" name="Picture 9" descr="gold"/>
          <p:cNvPicPr>
            <a:picLocks noChangeAspect="1" noChangeArrowheads="1" noCrop="1"/>
          </p:cNvPicPr>
          <p:nvPr/>
        </p:nvPicPr>
        <p:blipFill>
          <a:blip r:embed="rId2" cstate="print"/>
          <a:srcRect/>
          <a:stretch>
            <a:fillRect/>
          </a:stretch>
        </p:blipFill>
        <p:spPr bwMode="auto">
          <a:xfrm>
            <a:off x="0" y="5715000"/>
            <a:ext cx="1143000" cy="1143000"/>
          </a:xfrm>
          <a:prstGeom prst="rect">
            <a:avLst/>
          </a:prstGeom>
          <a:noFill/>
          <a:ln w="9525">
            <a:noFill/>
            <a:miter lim="800000"/>
            <a:headEnd/>
            <a:tailEnd/>
          </a:ln>
        </p:spPr>
      </p:pic>
      <p:pic>
        <p:nvPicPr>
          <p:cNvPr id="11" name="Picture 10" descr="gold"/>
          <p:cNvPicPr>
            <a:picLocks noChangeAspect="1" noChangeArrowheads="1" noCrop="1"/>
          </p:cNvPicPr>
          <p:nvPr/>
        </p:nvPicPr>
        <p:blipFill>
          <a:blip r:embed="rId2" cstate="print"/>
          <a:srcRect/>
          <a:stretch>
            <a:fillRect/>
          </a:stretch>
        </p:blipFill>
        <p:spPr bwMode="auto">
          <a:xfrm>
            <a:off x="1143000" y="0"/>
            <a:ext cx="1143000" cy="1143000"/>
          </a:xfrm>
          <a:prstGeom prst="rect">
            <a:avLst/>
          </a:prstGeom>
          <a:noFill/>
          <a:ln w="9525">
            <a:noFill/>
            <a:miter lim="800000"/>
            <a:headEnd/>
            <a:tailEnd/>
          </a:ln>
        </p:spPr>
      </p:pic>
      <p:pic>
        <p:nvPicPr>
          <p:cNvPr id="12" name="Picture 11" descr="gold"/>
          <p:cNvPicPr>
            <a:picLocks noChangeAspect="1" noChangeArrowheads="1" noCrop="1"/>
          </p:cNvPicPr>
          <p:nvPr/>
        </p:nvPicPr>
        <p:blipFill>
          <a:blip r:embed="rId2" cstate="print"/>
          <a:srcRect/>
          <a:stretch>
            <a:fillRect/>
          </a:stretch>
        </p:blipFill>
        <p:spPr bwMode="auto">
          <a:xfrm>
            <a:off x="2286000" y="0"/>
            <a:ext cx="1143000" cy="1143000"/>
          </a:xfrm>
          <a:prstGeom prst="rect">
            <a:avLst/>
          </a:prstGeom>
          <a:noFill/>
          <a:ln w="9525">
            <a:noFill/>
            <a:miter lim="800000"/>
            <a:headEnd/>
            <a:tailEnd/>
          </a:ln>
        </p:spPr>
      </p:pic>
      <p:pic>
        <p:nvPicPr>
          <p:cNvPr id="13" name="Picture 12" descr="gold"/>
          <p:cNvPicPr>
            <a:picLocks noChangeAspect="1" noChangeArrowheads="1" noCrop="1"/>
          </p:cNvPicPr>
          <p:nvPr/>
        </p:nvPicPr>
        <p:blipFill>
          <a:blip r:embed="rId2" cstate="print"/>
          <a:srcRect/>
          <a:stretch>
            <a:fillRect/>
          </a:stretch>
        </p:blipFill>
        <p:spPr bwMode="auto">
          <a:xfrm>
            <a:off x="3429000" y="0"/>
            <a:ext cx="1143000" cy="1143000"/>
          </a:xfrm>
          <a:prstGeom prst="rect">
            <a:avLst/>
          </a:prstGeom>
          <a:noFill/>
          <a:ln w="9525">
            <a:noFill/>
            <a:miter lim="800000"/>
            <a:headEnd/>
            <a:tailEnd/>
          </a:ln>
        </p:spPr>
      </p:pic>
      <p:pic>
        <p:nvPicPr>
          <p:cNvPr id="14" name="Picture 13" descr="gold"/>
          <p:cNvPicPr>
            <a:picLocks noChangeAspect="1" noChangeArrowheads="1" noCrop="1"/>
          </p:cNvPicPr>
          <p:nvPr/>
        </p:nvPicPr>
        <p:blipFill>
          <a:blip r:embed="rId2" cstate="print"/>
          <a:srcRect/>
          <a:stretch>
            <a:fillRect/>
          </a:stretch>
        </p:blipFill>
        <p:spPr bwMode="auto">
          <a:xfrm>
            <a:off x="4572000" y="0"/>
            <a:ext cx="1143000" cy="1143000"/>
          </a:xfrm>
          <a:prstGeom prst="rect">
            <a:avLst/>
          </a:prstGeom>
          <a:noFill/>
          <a:ln w="9525">
            <a:noFill/>
            <a:miter lim="800000"/>
            <a:headEnd/>
            <a:tailEnd/>
          </a:ln>
        </p:spPr>
      </p:pic>
      <p:pic>
        <p:nvPicPr>
          <p:cNvPr id="15" name="Picture 14" descr="gold"/>
          <p:cNvPicPr>
            <a:picLocks noChangeAspect="1" noChangeArrowheads="1" noCrop="1"/>
          </p:cNvPicPr>
          <p:nvPr/>
        </p:nvPicPr>
        <p:blipFill>
          <a:blip r:embed="rId2" cstate="print"/>
          <a:srcRect/>
          <a:stretch>
            <a:fillRect/>
          </a:stretch>
        </p:blipFill>
        <p:spPr bwMode="auto">
          <a:xfrm>
            <a:off x="5715000" y="0"/>
            <a:ext cx="1143000" cy="1143000"/>
          </a:xfrm>
          <a:prstGeom prst="rect">
            <a:avLst/>
          </a:prstGeom>
          <a:noFill/>
          <a:ln w="9525">
            <a:noFill/>
            <a:miter lim="800000"/>
            <a:headEnd/>
            <a:tailEnd/>
          </a:ln>
        </p:spPr>
      </p:pic>
      <p:pic>
        <p:nvPicPr>
          <p:cNvPr id="16" name="Picture 15" descr="gold"/>
          <p:cNvPicPr>
            <a:picLocks noChangeAspect="1" noChangeArrowheads="1" noCrop="1"/>
          </p:cNvPicPr>
          <p:nvPr/>
        </p:nvPicPr>
        <p:blipFill>
          <a:blip r:embed="rId2" cstate="print"/>
          <a:srcRect/>
          <a:stretch>
            <a:fillRect/>
          </a:stretch>
        </p:blipFill>
        <p:spPr bwMode="auto">
          <a:xfrm>
            <a:off x="6858000" y="0"/>
            <a:ext cx="1143000" cy="1143000"/>
          </a:xfrm>
          <a:prstGeom prst="rect">
            <a:avLst/>
          </a:prstGeom>
          <a:noFill/>
          <a:ln w="9525">
            <a:noFill/>
            <a:miter lim="800000"/>
            <a:headEnd/>
            <a:tailEnd/>
          </a:ln>
        </p:spPr>
      </p:pic>
      <p:pic>
        <p:nvPicPr>
          <p:cNvPr id="17" name="Picture 16" descr="gold"/>
          <p:cNvPicPr>
            <a:picLocks noChangeAspect="1" noChangeArrowheads="1" noCrop="1"/>
          </p:cNvPicPr>
          <p:nvPr/>
        </p:nvPicPr>
        <p:blipFill>
          <a:blip r:embed="rId2" cstate="print"/>
          <a:srcRect/>
          <a:stretch>
            <a:fillRect/>
          </a:stretch>
        </p:blipFill>
        <p:spPr bwMode="auto">
          <a:xfrm>
            <a:off x="8001000" y="0"/>
            <a:ext cx="1143000" cy="1143000"/>
          </a:xfrm>
          <a:prstGeom prst="rect">
            <a:avLst/>
          </a:prstGeom>
          <a:noFill/>
          <a:ln w="9525">
            <a:noFill/>
            <a:miter lim="800000"/>
            <a:headEnd/>
            <a:tailEnd/>
          </a:ln>
        </p:spPr>
      </p:pic>
      <p:pic>
        <p:nvPicPr>
          <p:cNvPr id="21" name="Picture 20" descr="gold"/>
          <p:cNvPicPr>
            <a:picLocks noChangeAspect="1" noChangeArrowheads="1" noCrop="1"/>
          </p:cNvPicPr>
          <p:nvPr/>
        </p:nvPicPr>
        <p:blipFill>
          <a:blip r:embed="rId2" cstate="print"/>
          <a:srcRect/>
          <a:stretch>
            <a:fillRect/>
          </a:stretch>
        </p:blipFill>
        <p:spPr bwMode="auto">
          <a:xfrm>
            <a:off x="1143000" y="5715000"/>
            <a:ext cx="1143000" cy="1143000"/>
          </a:xfrm>
          <a:prstGeom prst="rect">
            <a:avLst/>
          </a:prstGeom>
          <a:noFill/>
          <a:ln w="9525">
            <a:noFill/>
            <a:miter lim="800000"/>
            <a:headEnd/>
            <a:tailEnd/>
          </a:ln>
        </p:spPr>
      </p:pic>
      <p:pic>
        <p:nvPicPr>
          <p:cNvPr id="22" name="Picture 21" descr="gold"/>
          <p:cNvPicPr>
            <a:picLocks noChangeAspect="1" noChangeArrowheads="1" noCrop="1"/>
          </p:cNvPicPr>
          <p:nvPr/>
        </p:nvPicPr>
        <p:blipFill>
          <a:blip r:embed="rId2" cstate="print"/>
          <a:srcRect/>
          <a:stretch>
            <a:fillRect/>
          </a:stretch>
        </p:blipFill>
        <p:spPr bwMode="auto">
          <a:xfrm>
            <a:off x="2286000" y="5715000"/>
            <a:ext cx="1143000" cy="1143000"/>
          </a:xfrm>
          <a:prstGeom prst="rect">
            <a:avLst/>
          </a:prstGeom>
          <a:noFill/>
          <a:ln w="9525">
            <a:noFill/>
            <a:miter lim="800000"/>
            <a:headEnd/>
            <a:tailEnd/>
          </a:ln>
        </p:spPr>
      </p:pic>
      <p:pic>
        <p:nvPicPr>
          <p:cNvPr id="23" name="Picture 22" descr="gold"/>
          <p:cNvPicPr>
            <a:picLocks noChangeAspect="1" noChangeArrowheads="1" noCrop="1"/>
          </p:cNvPicPr>
          <p:nvPr/>
        </p:nvPicPr>
        <p:blipFill>
          <a:blip r:embed="rId2" cstate="print"/>
          <a:srcRect/>
          <a:stretch>
            <a:fillRect/>
          </a:stretch>
        </p:blipFill>
        <p:spPr bwMode="auto">
          <a:xfrm>
            <a:off x="3429000" y="5715000"/>
            <a:ext cx="1143000" cy="1143000"/>
          </a:xfrm>
          <a:prstGeom prst="rect">
            <a:avLst/>
          </a:prstGeom>
          <a:noFill/>
          <a:ln w="9525">
            <a:noFill/>
            <a:miter lim="800000"/>
            <a:headEnd/>
            <a:tailEnd/>
          </a:ln>
        </p:spPr>
      </p:pic>
      <p:pic>
        <p:nvPicPr>
          <p:cNvPr id="24" name="Picture 23" descr="gold"/>
          <p:cNvPicPr>
            <a:picLocks noChangeAspect="1" noChangeArrowheads="1" noCrop="1"/>
          </p:cNvPicPr>
          <p:nvPr/>
        </p:nvPicPr>
        <p:blipFill>
          <a:blip r:embed="rId2" cstate="print"/>
          <a:srcRect/>
          <a:stretch>
            <a:fillRect/>
          </a:stretch>
        </p:blipFill>
        <p:spPr bwMode="auto">
          <a:xfrm>
            <a:off x="4572000" y="5715000"/>
            <a:ext cx="1143000" cy="1143000"/>
          </a:xfrm>
          <a:prstGeom prst="rect">
            <a:avLst/>
          </a:prstGeom>
          <a:noFill/>
          <a:ln w="9525">
            <a:noFill/>
            <a:miter lim="800000"/>
            <a:headEnd/>
            <a:tailEnd/>
          </a:ln>
        </p:spPr>
      </p:pic>
      <p:pic>
        <p:nvPicPr>
          <p:cNvPr id="25" name="Picture 24" descr="gold"/>
          <p:cNvPicPr>
            <a:picLocks noChangeAspect="1" noChangeArrowheads="1" noCrop="1"/>
          </p:cNvPicPr>
          <p:nvPr/>
        </p:nvPicPr>
        <p:blipFill>
          <a:blip r:embed="rId2" cstate="print"/>
          <a:srcRect/>
          <a:stretch>
            <a:fillRect/>
          </a:stretch>
        </p:blipFill>
        <p:spPr bwMode="auto">
          <a:xfrm>
            <a:off x="5715000" y="5715000"/>
            <a:ext cx="1143000" cy="1143000"/>
          </a:xfrm>
          <a:prstGeom prst="rect">
            <a:avLst/>
          </a:prstGeom>
          <a:noFill/>
          <a:ln w="9525">
            <a:noFill/>
            <a:miter lim="800000"/>
            <a:headEnd/>
            <a:tailEnd/>
          </a:ln>
        </p:spPr>
      </p:pic>
      <p:pic>
        <p:nvPicPr>
          <p:cNvPr id="26" name="Picture 25" descr="gold"/>
          <p:cNvPicPr>
            <a:picLocks noChangeAspect="1" noChangeArrowheads="1" noCrop="1"/>
          </p:cNvPicPr>
          <p:nvPr/>
        </p:nvPicPr>
        <p:blipFill>
          <a:blip r:embed="rId2" cstate="print"/>
          <a:srcRect/>
          <a:stretch>
            <a:fillRect/>
          </a:stretch>
        </p:blipFill>
        <p:spPr bwMode="auto">
          <a:xfrm>
            <a:off x="6858000" y="5715000"/>
            <a:ext cx="1143000" cy="1143000"/>
          </a:xfrm>
          <a:prstGeom prst="rect">
            <a:avLst/>
          </a:prstGeom>
          <a:noFill/>
          <a:ln w="9525">
            <a:noFill/>
            <a:miter lim="800000"/>
            <a:headEnd/>
            <a:tailEnd/>
          </a:ln>
        </p:spPr>
      </p:pic>
      <p:pic>
        <p:nvPicPr>
          <p:cNvPr id="27" name="Picture 26" descr="gold"/>
          <p:cNvPicPr>
            <a:picLocks noChangeAspect="1" noChangeArrowheads="1" noCrop="1"/>
          </p:cNvPicPr>
          <p:nvPr/>
        </p:nvPicPr>
        <p:blipFill>
          <a:blip r:embed="rId2" cstate="print"/>
          <a:srcRect/>
          <a:stretch>
            <a:fillRect/>
          </a:stretch>
        </p:blipFill>
        <p:spPr bwMode="auto">
          <a:xfrm>
            <a:off x="8001000" y="5715000"/>
            <a:ext cx="1143000" cy="1143000"/>
          </a:xfrm>
          <a:prstGeom prst="rect">
            <a:avLst/>
          </a:prstGeom>
          <a:noFill/>
          <a:ln w="9525">
            <a:noFill/>
            <a:miter lim="800000"/>
            <a:headEnd/>
            <a:tailEnd/>
          </a:ln>
        </p:spPr>
      </p:pic>
      <p:pic>
        <p:nvPicPr>
          <p:cNvPr id="28" name="Picture 27" descr="gold"/>
          <p:cNvPicPr>
            <a:picLocks noChangeAspect="1" noChangeArrowheads="1" noCrop="1"/>
          </p:cNvPicPr>
          <p:nvPr/>
        </p:nvPicPr>
        <p:blipFill>
          <a:blip r:embed="rId2" cstate="print"/>
          <a:srcRect/>
          <a:stretch>
            <a:fillRect/>
          </a:stretch>
        </p:blipFill>
        <p:spPr bwMode="auto">
          <a:xfrm>
            <a:off x="8001000" y="1143000"/>
            <a:ext cx="1143000" cy="1143000"/>
          </a:xfrm>
          <a:prstGeom prst="rect">
            <a:avLst/>
          </a:prstGeom>
          <a:noFill/>
          <a:ln w="9525">
            <a:noFill/>
            <a:miter lim="800000"/>
            <a:headEnd/>
            <a:tailEnd/>
          </a:ln>
        </p:spPr>
      </p:pic>
      <p:pic>
        <p:nvPicPr>
          <p:cNvPr id="29" name="Picture 28" descr="gold"/>
          <p:cNvPicPr>
            <a:picLocks noChangeAspect="1" noChangeArrowheads="1" noCrop="1"/>
          </p:cNvPicPr>
          <p:nvPr/>
        </p:nvPicPr>
        <p:blipFill>
          <a:blip r:embed="rId2" cstate="print"/>
          <a:srcRect/>
          <a:stretch>
            <a:fillRect/>
          </a:stretch>
        </p:blipFill>
        <p:spPr bwMode="auto">
          <a:xfrm>
            <a:off x="8001000" y="2286000"/>
            <a:ext cx="1143000" cy="1143000"/>
          </a:xfrm>
          <a:prstGeom prst="rect">
            <a:avLst/>
          </a:prstGeom>
          <a:noFill/>
          <a:ln w="9525">
            <a:noFill/>
            <a:miter lim="800000"/>
            <a:headEnd/>
            <a:tailEnd/>
          </a:ln>
        </p:spPr>
      </p:pic>
      <p:pic>
        <p:nvPicPr>
          <p:cNvPr id="30" name="Picture 29" descr="gold"/>
          <p:cNvPicPr>
            <a:picLocks noChangeAspect="1" noChangeArrowheads="1" noCrop="1"/>
          </p:cNvPicPr>
          <p:nvPr/>
        </p:nvPicPr>
        <p:blipFill>
          <a:blip r:embed="rId2" cstate="print"/>
          <a:srcRect/>
          <a:stretch>
            <a:fillRect/>
          </a:stretch>
        </p:blipFill>
        <p:spPr bwMode="auto">
          <a:xfrm>
            <a:off x="8001000" y="3429000"/>
            <a:ext cx="1143000" cy="1143000"/>
          </a:xfrm>
          <a:prstGeom prst="rect">
            <a:avLst/>
          </a:prstGeom>
          <a:noFill/>
          <a:ln w="9525">
            <a:noFill/>
            <a:miter lim="800000"/>
            <a:headEnd/>
            <a:tailEnd/>
          </a:ln>
        </p:spPr>
      </p:pic>
      <p:pic>
        <p:nvPicPr>
          <p:cNvPr id="31" name="Picture 30" descr="gold"/>
          <p:cNvPicPr>
            <a:picLocks noChangeAspect="1" noChangeArrowheads="1" noCrop="1"/>
          </p:cNvPicPr>
          <p:nvPr/>
        </p:nvPicPr>
        <p:blipFill>
          <a:blip r:embed="rId2" cstate="print"/>
          <a:srcRect/>
          <a:stretch>
            <a:fillRect/>
          </a:stretch>
        </p:blipFill>
        <p:spPr bwMode="auto">
          <a:xfrm>
            <a:off x="8001000" y="4572000"/>
            <a:ext cx="1143000" cy="1143000"/>
          </a:xfrm>
          <a:prstGeom prst="rect">
            <a:avLst/>
          </a:prstGeom>
          <a:noFill/>
          <a:ln w="9525">
            <a:noFill/>
            <a:miter lim="800000"/>
            <a:headEnd/>
            <a:tailEnd/>
          </a:ln>
        </p:spPr>
      </p:pic>
      <p:pic>
        <p:nvPicPr>
          <p:cNvPr id="11266" name="Picture 2" descr="D:\Montreal\catedrala4.jpg"/>
          <p:cNvPicPr>
            <a:picLocks noChangeAspect="1" noChangeArrowheads="1"/>
          </p:cNvPicPr>
          <p:nvPr/>
        </p:nvPicPr>
        <p:blipFill>
          <a:blip r:embed="rId3" cstate="print"/>
          <a:srcRect/>
          <a:stretch>
            <a:fillRect/>
          </a:stretch>
        </p:blipFill>
        <p:spPr bwMode="auto">
          <a:xfrm>
            <a:off x="-571400" y="0"/>
            <a:ext cx="10285194" cy="6858000"/>
          </a:xfrm>
          <a:prstGeom prst="rect">
            <a:avLst/>
          </a:prstGeom>
          <a:noFill/>
        </p:spPr>
      </p:pic>
    </p:spTree>
  </p:cSld>
  <p:clrMapOvr>
    <a:masterClrMapping/>
  </p:clrMapOvr>
  <p:transition spd="slow">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0" presetClass="path" presetSubtype="0" repeatCount="indefinite" accel="50000" decel="50000" autoRev="1" fill="hold" nodeType="afterEffect">
                                  <p:stCondLst>
                                    <p:cond delay="0"/>
                                  </p:stCondLst>
                                  <p:childTnLst>
                                    <p:animMotion origin="layout" path="M -0.05816 -3.01874E-6 L 0.0585 -3.01874E-6 " pathEditMode="relative" rAng="0" ptsTypes="AA">
                                      <p:cBhvr>
                                        <p:cTn id="6" dur="5000" fill="hold"/>
                                        <p:tgtEl>
                                          <p:spTgt spid="11266"/>
                                        </p:tgtEl>
                                        <p:attrNameLst>
                                          <p:attrName>ppt_x</p:attrName>
                                          <p:attrName>ppt_y</p:attrName>
                                        </p:attrNameLst>
                                      </p:cBhvr>
                                      <p:rCtr x="58"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gold"/>
          <p:cNvPicPr>
            <a:picLocks noChangeAspect="1" noChangeArrowheads="1" noCrop="1"/>
          </p:cNvPicPr>
          <p:nvPr/>
        </p:nvPicPr>
        <p:blipFill>
          <a:blip r:embed="rId2" cstate="print"/>
          <a:srcRect/>
          <a:stretch>
            <a:fillRect/>
          </a:stretch>
        </p:blipFill>
        <p:spPr bwMode="auto">
          <a:xfrm>
            <a:off x="0" y="0"/>
            <a:ext cx="1143000" cy="1143000"/>
          </a:xfrm>
          <a:prstGeom prst="rect">
            <a:avLst/>
          </a:prstGeom>
          <a:noFill/>
          <a:ln w="9525">
            <a:noFill/>
            <a:miter lim="800000"/>
            <a:headEnd/>
            <a:tailEnd/>
          </a:ln>
        </p:spPr>
      </p:pic>
      <p:pic>
        <p:nvPicPr>
          <p:cNvPr id="6" name="Picture 5" descr="gold"/>
          <p:cNvPicPr>
            <a:picLocks noChangeAspect="1" noChangeArrowheads="1" noCrop="1"/>
          </p:cNvPicPr>
          <p:nvPr/>
        </p:nvPicPr>
        <p:blipFill>
          <a:blip r:embed="rId2" cstate="print"/>
          <a:srcRect/>
          <a:stretch>
            <a:fillRect/>
          </a:stretch>
        </p:blipFill>
        <p:spPr bwMode="auto">
          <a:xfrm>
            <a:off x="0" y="1143000"/>
            <a:ext cx="1143000" cy="1143000"/>
          </a:xfrm>
          <a:prstGeom prst="rect">
            <a:avLst/>
          </a:prstGeom>
          <a:noFill/>
          <a:ln w="9525">
            <a:noFill/>
            <a:miter lim="800000"/>
            <a:headEnd/>
            <a:tailEnd/>
          </a:ln>
        </p:spPr>
      </p:pic>
      <p:pic>
        <p:nvPicPr>
          <p:cNvPr id="7" name="Picture 6" descr="gold"/>
          <p:cNvPicPr>
            <a:picLocks noChangeAspect="1" noChangeArrowheads="1" noCrop="1"/>
          </p:cNvPicPr>
          <p:nvPr/>
        </p:nvPicPr>
        <p:blipFill>
          <a:blip r:embed="rId2" cstate="print"/>
          <a:srcRect/>
          <a:stretch>
            <a:fillRect/>
          </a:stretch>
        </p:blipFill>
        <p:spPr bwMode="auto">
          <a:xfrm>
            <a:off x="0" y="2286000"/>
            <a:ext cx="1143000" cy="1143000"/>
          </a:xfrm>
          <a:prstGeom prst="rect">
            <a:avLst/>
          </a:prstGeom>
          <a:noFill/>
          <a:ln w="9525">
            <a:noFill/>
            <a:miter lim="800000"/>
            <a:headEnd/>
            <a:tailEnd/>
          </a:ln>
        </p:spPr>
      </p:pic>
      <p:pic>
        <p:nvPicPr>
          <p:cNvPr id="8" name="Picture 7" descr="gold"/>
          <p:cNvPicPr>
            <a:picLocks noChangeAspect="1" noChangeArrowheads="1" noCrop="1"/>
          </p:cNvPicPr>
          <p:nvPr/>
        </p:nvPicPr>
        <p:blipFill>
          <a:blip r:embed="rId2" cstate="print"/>
          <a:srcRect/>
          <a:stretch>
            <a:fillRect/>
          </a:stretch>
        </p:blipFill>
        <p:spPr bwMode="auto">
          <a:xfrm>
            <a:off x="0" y="3429000"/>
            <a:ext cx="1143000" cy="1143000"/>
          </a:xfrm>
          <a:prstGeom prst="rect">
            <a:avLst/>
          </a:prstGeom>
          <a:noFill/>
          <a:ln w="9525">
            <a:noFill/>
            <a:miter lim="800000"/>
            <a:headEnd/>
            <a:tailEnd/>
          </a:ln>
        </p:spPr>
      </p:pic>
      <p:pic>
        <p:nvPicPr>
          <p:cNvPr id="9" name="Picture 8" descr="gold"/>
          <p:cNvPicPr>
            <a:picLocks noChangeAspect="1" noChangeArrowheads="1" noCrop="1"/>
          </p:cNvPicPr>
          <p:nvPr/>
        </p:nvPicPr>
        <p:blipFill>
          <a:blip r:embed="rId2" cstate="print"/>
          <a:srcRect/>
          <a:stretch>
            <a:fillRect/>
          </a:stretch>
        </p:blipFill>
        <p:spPr bwMode="auto">
          <a:xfrm>
            <a:off x="0" y="4572000"/>
            <a:ext cx="1143000" cy="1143000"/>
          </a:xfrm>
          <a:prstGeom prst="rect">
            <a:avLst/>
          </a:prstGeom>
          <a:noFill/>
          <a:ln w="9525">
            <a:noFill/>
            <a:miter lim="800000"/>
            <a:headEnd/>
            <a:tailEnd/>
          </a:ln>
        </p:spPr>
      </p:pic>
      <p:pic>
        <p:nvPicPr>
          <p:cNvPr id="10" name="Picture 9" descr="gold"/>
          <p:cNvPicPr>
            <a:picLocks noChangeAspect="1" noChangeArrowheads="1" noCrop="1"/>
          </p:cNvPicPr>
          <p:nvPr/>
        </p:nvPicPr>
        <p:blipFill>
          <a:blip r:embed="rId2" cstate="print"/>
          <a:srcRect/>
          <a:stretch>
            <a:fillRect/>
          </a:stretch>
        </p:blipFill>
        <p:spPr bwMode="auto">
          <a:xfrm>
            <a:off x="0" y="5715000"/>
            <a:ext cx="1143000" cy="1143000"/>
          </a:xfrm>
          <a:prstGeom prst="rect">
            <a:avLst/>
          </a:prstGeom>
          <a:noFill/>
          <a:ln w="9525">
            <a:noFill/>
            <a:miter lim="800000"/>
            <a:headEnd/>
            <a:tailEnd/>
          </a:ln>
        </p:spPr>
      </p:pic>
      <p:pic>
        <p:nvPicPr>
          <p:cNvPr id="11" name="Picture 10" descr="gold"/>
          <p:cNvPicPr>
            <a:picLocks noChangeAspect="1" noChangeArrowheads="1" noCrop="1"/>
          </p:cNvPicPr>
          <p:nvPr/>
        </p:nvPicPr>
        <p:blipFill>
          <a:blip r:embed="rId2" cstate="print"/>
          <a:srcRect/>
          <a:stretch>
            <a:fillRect/>
          </a:stretch>
        </p:blipFill>
        <p:spPr bwMode="auto">
          <a:xfrm>
            <a:off x="1143000" y="0"/>
            <a:ext cx="1143000" cy="1143000"/>
          </a:xfrm>
          <a:prstGeom prst="rect">
            <a:avLst/>
          </a:prstGeom>
          <a:noFill/>
          <a:ln w="9525">
            <a:noFill/>
            <a:miter lim="800000"/>
            <a:headEnd/>
            <a:tailEnd/>
          </a:ln>
        </p:spPr>
      </p:pic>
      <p:pic>
        <p:nvPicPr>
          <p:cNvPr id="12" name="Picture 11" descr="gold"/>
          <p:cNvPicPr>
            <a:picLocks noChangeAspect="1" noChangeArrowheads="1" noCrop="1"/>
          </p:cNvPicPr>
          <p:nvPr/>
        </p:nvPicPr>
        <p:blipFill>
          <a:blip r:embed="rId2" cstate="print"/>
          <a:srcRect/>
          <a:stretch>
            <a:fillRect/>
          </a:stretch>
        </p:blipFill>
        <p:spPr bwMode="auto">
          <a:xfrm>
            <a:off x="2286000" y="0"/>
            <a:ext cx="1143000" cy="1143000"/>
          </a:xfrm>
          <a:prstGeom prst="rect">
            <a:avLst/>
          </a:prstGeom>
          <a:noFill/>
          <a:ln w="9525">
            <a:noFill/>
            <a:miter lim="800000"/>
            <a:headEnd/>
            <a:tailEnd/>
          </a:ln>
        </p:spPr>
      </p:pic>
      <p:pic>
        <p:nvPicPr>
          <p:cNvPr id="13" name="Picture 12" descr="gold"/>
          <p:cNvPicPr>
            <a:picLocks noChangeAspect="1" noChangeArrowheads="1" noCrop="1"/>
          </p:cNvPicPr>
          <p:nvPr/>
        </p:nvPicPr>
        <p:blipFill>
          <a:blip r:embed="rId2" cstate="print"/>
          <a:srcRect/>
          <a:stretch>
            <a:fillRect/>
          </a:stretch>
        </p:blipFill>
        <p:spPr bwMode="auto">
          <a:xfrm>
            <a:off x="3429000" y="0"/>
            <a:ext cx="1143000" cy="1143000"/>
          </a:xfrm>
          <a:prstGeom prst="rect">
            <a:avLst/>
          </a:prstGeom>
          <a:noFill/>
          <a:ln w="9525">
            <a:noFill/>
            <a:miter lim="800000"/>
            <a:headEnd/>
            <a:tailEnd/>
          </a:ln>
        </p:spPr>
      </p:pic>
      <p:pic>
        <p:nvPicPr>
          <p:cNvPr id="14" name="Picture 13" descr="gold"/>
          <p:cNvPicPr>
            <a:picLocks noChangeAspect="1" noChangeArrowheads="1" noCrop="1"/>
          </p:cNvPicPr>
          <p:nvPr/>
        </p:nvPicPr>
        <p:blipFill>
          <a:blip r:embed="rId2" cstate="print"/>
          <a:srcRect/>
          <a:stretch>
            <a:fillRect/>
          </a:stretch>
        </p:blipFill>
        <p:spPr bwMode="auto">
          <a:xfrm>
            <a:off x="4572000" y="0"/>
            <a:ext cx="1143000" cy="1143000"/>
          </a:xfrm>
          <a:prstGeom prst="rect">
            <a:avLst/>
          </a:prstGeom>
          <a:noFill/>
          <a:ln w="9525">
            <a:noFill/>
            <a:miter lim="800000"/>
            <a:headEnd/>
            <a:tailEnd/>
          </a:ln>
        </p:spPr>
      </p:pic>
      <p:pic>
        <p:nvPicPr>
          <p:cNvPr id="15" name="Picture 14" descr="gold"/>
          <p:cNvPicPr>
            <a:picLocks noChangeAspect="1" noChangeArrowheads="1" noCrop="1"/>
          </p:cNvPicPr>
          <p:nvPr/>
        </p:nvPicPr>
        <p:blipFill>
          <a:blip r:embed="rId2" cstate="print"/>
          <a:srcRect/>
          <a:stretch>
            <a:fillRect/>
          </a:stretch>
        </p:blipFill>
        <p:spPr bwMode="auto">
          <a:xfrm>
            <a:off x="5715000" y="0"/>
            <a:ext cx="1143000" cy="1143000"/>
          </a:xfrm>
          <a:prstGeom prst="rect">
            <a:avLst/>
          </a:prstGeom>
          <a:noFill/>
          <a:ln w="9525">
            <a:noFill/>
            <a:miter lim="800000"/>
            <a:headEnd/>
            <a:tailEnd/>
          </a:ln>
        </p:spPr>
      </p:pic>
      <p:pic>
        <p:nvPicPr>
          <p:cNvPr id="16" name="Picture 15" descr="gold"/>
          <p:cNvPicPr>
            <a:picLocks noChangeAspect="1" noChangeArrowheads="1" noCrop="1"/>
          </p:cNvPicPr>
          <p:nvPr/>
        </p:nvPicPr>
        <p:blipFill>
          <a:blip r:embed="rId2" cstate="print"/>
          <a:srcRect/>
          <a:stretch>
            <a:fillRect/>
          </a:stretch>
        </p:blipFill>
        <p:spPr bwMode="auto">
          <a:xfrm>
            <a:off x="6858000" y="0"/>
            <a:ext cx="1143000" cy="1143000"/>
          </a:xfrm>
          <a:prstGeom prst="rect">
            <a:avLst/>
          </a:prstGeom>
          <a:noFill/>
          <a:ln w="9525">
            <a:noFill/>
            <a:miter lim="800000"/>
            <a:headEnd/>
            <a:tailEnd/>
          </a:ln>
        </p:spPr>
      </p:pic>
      <p:pic>
        <p:nvPicPr>
          <p:cNvPr id="17" name="Picture 16" descr="gold"/>
          <p:cNvPicPr>
            <a:picLocks noChangeAspect="1" noChangeArrowheads="1" noCrop="1"/>
          </p:cNvPicPr>
          <p:nvPr/>
        </p:nvPicPr>
        <p:blipFill>
          <a:blip r:embed="rId2" cstate="print"/>
          <a:srcRect/>
          <a:stretch>
            <a:fillRect/>
          </a:stretch>
        </p:blipFill>
        <p:spPr bwMode="auto">
          <a:xfrm>
            <a:off x="8001000" y="0"/>
            <a:ext cx="1143000" cy="1143000"/>
          </a:xfrm>
          <a:prstGeom prst="rect">
            <a:avLst/>
          </a:prstGeom>
          <a:noFill/>
          <a:ln w="9525">
            <a:noFill/>
            <a:miter lim="800000"/>
            <a:headEnd/>
            <a:tailEnd/>
          </a:ln>
        </p:spPr>
      </p:pic>
      <p:pic>
        <p:nvPicPr>
          <p:cNvPr id="21" name="Picture 20" descr="gold"/>
          <p:cNvPicPr>
            <a:picLocks noChangeAspect="1" noChangeArrowheads="1" noCrop="1"/>
          </p:cNvPicPr>
          <p:nvPr/>
        </p:nvPicPr>
        <p:blipFill>
          <a:blip r:embed="rId2" cstate="print"/>
          <a:srcRect/>
          <a:stretch>
            <a:fillRect/>
          </a:stretch>
        </p:blipFill>
        <p:spPr bwMode="auto">
          <a:xfrm>
            <a:off x="1143000" y="5715000"/>
            <a:ext cx="1143000" cy="1143000"/>
          </a:xfrm>
          <a:prstGeom prst="rect">
            <a:avLst/>
          </a:prstGeom>
          <a:noFill/>
          <a:ln w="9525">
            <a:noFill/>
            <a:miter lim="800000"/>
            <a:headEnd/>
            <a:tailEnd/>
          </a:ln>
        </p:spPr>
      </p:pic>
      <p:pic>
        <p:nvPicPr>
          <p:cNvPr id="22" name="Picture 21" descr="gold"/>
          <p:cNvPicPr>
            <a:picLocks noChangeAspect="1" noChangeArrowheads="1" noCrop="1"/>
          </p:cNvPicPr>
          <p:nvPr/>
        </p:nvPicPr>
        <p:blipFill>
          <a:blip r:embed="rId2" cstate="print"/>
          <a:srcRect/>
          <a:stretch>
            <a:fillRect/>
          </a:stretch>
        </p:blipFill>
        <p:spPr bwMode="auto">
          <a:xfrm>
            <a:off x="2286000" y="5715000"/>
            <a:ext cx="1143000" cy="1143000"/>
          </a:xfrm>
          <a:prstGeom prst="rect">
            <a:avLst/>
          </a:prstGeom>
          <a:noFill/>
          <a:ln w="9525">
            <a:noFill/>
            <a:miter lim="800000"/>
            <a:headEnd/>
            <a:tailEnd/>
          </a:ln>
        </p:spPr>
      </p:pic>
      <p:pic>
        <p:nvPicPr>
          <p:cNvPr id="23" name="Picture 22" descr="gold"/>
          <p:cNvPicPr>
            <a:picLocks noChangeAspect="1" noChangeArrowheads="1" noCrop="1"/>
          </p:cNvPicPr>
          <p:nvPr/>
        </p:nvPicPr>
        <p:blipFill>
          <a:blip r:embed="rId2" cstate="print"/>
          <a:srcRect/>
          <a:stretch>
            <a:fillRect/>
          </a:stretch>
        </p:blipFill>
        <p:spPr bwMode="auto">
          <a:xfrm>
            <a:off x="3429000" y="5715000"/>
            <a:ext cx="1143000" cy="1143000"/>
          </a:xfrm>
          <a:prstGeom prst="rect">
            <a:avLst/>
          </a:prstGeom>
          <a:noFill/>
          <a:ln w="9525">
            <a:noFill/>
            <a:miter lim="800000"/>
            <a:headEnd/>
            <a:tailEnd/>
          </a:ln>
        </p:spPr>
      </p:pic>
      <p:pic>
        <p:nvPicPr>
          <p:cNvPr id="24" name="Picture 23" descr="gold"/>
          <p:cNvPicPr>
            <a:picLocks noChangeAspect="1" noChangeArrowheads="1" noCrop="1"/>
          </p:cNvPicPr>
          <p:nvPr/>
        </p:nvPicPr>
        <p:blipFill>
          <a:blip r:embed="rId2" cstate="print"/>
          <a:srcRect/>
          <a:stretch>
            <a:fillRect/>
          </a:stretch>
        </p:blipFill>
        <p:spPr bwMode="auto">
          <a:xfrm>
            <a:off x="4572000" y="5715000"/>
            <a:ext cx="1143000" cy="1143000"/>
          </a:xfrm>
          <a:prstGeom prst="rect">
            <a:avLst/>
          </a:prstGeom>
          <a:noFill/>
          <a:ln w="9525">
            <a:noFill/>
            <a:miter lim="800000"/>
            <a:headEnd/>
            <a:tailEnd/>
          </a:ln>
        </p:spPr>
      </p:pic>
      <p:pic>
        <p:nvPicPr>
          <p:cNvPr id="25" name="Picture 24" descr="gold"/>
          <p:cNvPicPr>
            <a:picLocks noChangeAspect="1" noChangeArrowheads="1" noCrop="1"/>
          </p:cNvPicPr>
          <p:nvPr/>
        </p:nvPicPr>
        <p:blipFill>
          <a:blip r:embed="rId2" cstate="print"/>
          <a:srcRect/>
          <a:stretch>
            <a:fillRect/>
          </a:stretch>
        </p:blipFill>
        <p:spPr bwMode="auto">
          <a:xfrm>
            <a:off x="5715000" y="5715000"/>
            <a:ext cx="1143000" cy="1143000"/>
          </a:xfrm>
          <a:prstGeom prst="rect">
            <a:avLst/>
          </a:prstGeom>
          <a:noFill/>
          <a:ln w="9525">
            <a:noFill/>
            <a:miter lim="800000"/>
            <a:headEnd/>
            <a:tailEnd/>
          </a:ln>
        </p:spPr>
      </p:pic>
      <p:pic>
        <p:nvPicPr>
          <p:cNvPr id="26" name="Picture 25" descr="gold"/>
          <p:cNvPicPr>
            <a:picLocks noChangeAspect="1" noChangeArrowheads="1" noCrop="1"/>
          </p:cNvPicPr>
          <p:nvPr/>
        </p:nvPicPr>
        <p:blipFill>
          <a:blip r:embed="rId2" cstate="print"/>
          <a:srcRect/>
          <a:stretch>
            <a:fillRect/>
          </a:stretch>
        </p:blipFill>
        <p:spPr bwMode="auto">
          <a:xfrm>
            <a:off x="6858000" y="5715000"/>
            <a:ext cx="1143000" cy="1143000"/>
          </a:xfrm>
          <a:prstGeom prst="rect">
            <a:avLst/>
          </a:prstGeom>
          <a:noFill/>
          <a:ln w="9525">
            <a:noFill/>
            <a:miter lim="800000"/>
            <a:headEnd/>
            <a:tailEnd/>
          </a:ln>
        </p:spPr>
      </p:pic>
      <p:pic>
        <p:nvPicPr>
          <p:cNvPr id="27" name="Picture 26" descr="gold"/>
          <p:cNvPicPr>
            <a:picLocks noChangeAspect="1" noChangeArrowheads="1" noCrop="1"/>
          </p:cNvPicPr>
          <p:nvPr/>
        </p:nvPicPr>
        <p:blipFill>
          <a:blip r:embed="rId2" cstate="print"/>
          <a:srcRect/>
          <a:stretch>
            <a:fillRect/>
          </a:stretch>
        </p:blipFill>
        <p:spPr bwMode="auto">
          <a:xfrm>
            <a:off x="8001000" y="5715000"/>
            <a:ext cx="1143000" cy="1143000"/>
          </a:xfrm>
          <a:prstGeom prst="rect">
            <a:avLst/>
          </a:prstGeom>
          <a:noFill/>
          <a:ln w="9525">
            <a:noFill/>
            <a:miter lim="800000"/>
            <a:headEnd/>
            <a:tailEnd/>
          </a:ln>
        </p:spPr>
      </p:pic>
      <p:pic>
        <p:nvPicPr>
          <p:cNvPr id="28" name="Picture 27" descr="gold"/>
          <p:cNvPicPr>
            <a:picLocks noChangeAspect="1" noChangeArrowheads="1" noCrop="1"/>
          </p:cNvPicPr>
          <p:nvPr/>
        </p:nvPicPr>
        <p:blipFill>
          <a:blip r:embed="rId2" cstate="print"/>
          <a:srcRect/>
          <a:stretch>
            <a:fillRect/>
          </a:stretch>
        </p:blipFill>
        <p:spPr bwMode="auto">
          <a:xfrm>
            <a:off x="8001000" y="1143000"/>
            <a:ext cx="1143000" cy="1143000"/>
          </a:xfrm>
          <a:prstGeom prst="rect">
            <a:avLst/>
          </a:prstGeom>
          <a:noFill/>
          <a:ln w="9525">
            <a:noFill/>
            <a:miter lim="800000"/>
            <a:headEnd/>
            <a:tailEnd/>
          </a:ln>
        </p:spPr>
      </p:pic>
      <p:pic>
        <p:nvPicPr>
          <p:cNvPr id="29" name="Picture 28" descr="gold"/>
          <p:cNvPicPr>
            <a:picLocks noChangeAspect="1" noChangeArrowheads="1" noCrop="1"/>
          </p:cNvPicPr>
          <p:nvPr/>
        </p:nvPicPr>
        <p:blipFill>
          <a:blip r:embed="rId2" cstate="print"/>
          <a:srcRect/>
          <a:stretch>
            <a:fillRect/>
          </a:stretch>
        </p:blipFill>
        <p:spPr bwMode="auto">
          <a:xfrm>
            <a:off x="8001000" y="2286000"/>
            <a:ext cx="1143000" cy="1143000"/>
          </a:xfrm>
          <a:prstGeom prst="rect">
            <a:avLst/>
          </a:prstGeom>
          <a:noFill/>
          <a:ln w="9525">
            <a:noFill/>
            <a:miter lim="800000"/>
            <a:headEnd/>
            <a:tailEnd/>
          </a:ln>
        </p:spPr>
      </p:pic>
      <p:pic>
        <p:nvPicPr>
          <p:cNvPr id="30" name="Picture 29" descr="gold"/>
          <p:cNvPicPr>
            <a:picLocks noChangeAspect="1" noChangeArrowheads="1" noCrop="1"/>
          </p:cNvPicPr>
          <p:nvPr/>
        </p:nvPicPr>
        <p:blipFill>
          <a:blip r:embed="rId2" cstate="print"/>
          <a:srcRect/>
          <a:stretch>
            <a:fillRect/>
          </a:stretch>
        </p:blipFill>
        <p:spPr bwMode="auto">
          <a:xfrm>
            <a:off x="8001000" y="3429000"/>
            <a:ext cx="1143000" cy="1143000"/>
          </a:xfrm>
          <a:prstGeom prst="rect">
            <a:avLst/>
          </a:prstGeom>
          <a:noFill/>
          <a:ln w="9525">
            <a:noFill/>
            <a:miter lim="800000"/>
            <a:headEnd/>
            <a:tailEnd/>
          </a:ln>
        </p:spPr>
      </p:pic>
      <p:pic>
        <p:nvPicPr>
          <p:cNvPr id="31" name="Picture 30" descr="gold"/>
          <p:cNvPicPr>
            <a:picLocks noChangeAspect="1" noChangeArrowheads="1" noCrop="1"/>
          </p:cNvPicPr>
          <p:nvPr/>
        </p:nvPicPr>
        <p:blipFill>
          <a:blip r:embed="rId2" cstate="print"/>
          <a:srcRect/>
          <a:stretch>
            <a:fillRect/>
          </a:stretch>
        </p:blipFill>
        <p:spPr bwMode="auto">
          <a:xfrm>
            <a:off x="8001000" y="4572000"/>
            <a:ext cx="1143000" cy="1143000"/>
          </a:xfrm>
          <a:prstGeom prst="rect">
            <a:avLst/>
          </a:prstGeom>
          <a:noFill/>
          <a:ln w="9525">
            <a:noFill/>
            <a:miter lim="800000"/>
            <a:headEnd/>
            <a:tailEnd/>
          </a:ln>
        </p:spPr>
      </p:pic>
      <p:pic>
        <p:nvPicPr>
          <p:cNvPr id="12290" name="Picture 2" descr="D:\Montreal\catedrala6.jpg"/>
          <p:cNvPicPr>
            <a:picLocks noChangeAspect="1" noChangeArrowheads="1"/>
          </p:cNvPicPr>
          <p:nvPr/>
        </p:nvPicPr>
        <p:blipFill>
          <a:blip r:embed="rId3" cstate="print"/>
          <a:srcRect/>
          <a:stretch>
            <a:fillRect/>
          </a:stretch>
        </p:blipFill>
        <p:spPr bwMode="auto">
          <a:xfrm>
            <a:off x="0" y="0"/>
            <a:ext cx="9144000" cy="6858000"/>
          </a:xfrm>
          <a:prstGeom prst="rect">
            <a:avLst/>
          </a:prstGeom>
          <a:noFill/>
          <a:effectLst>
            <a:softEdge rad="317500"/>
          </a:effectLst>
        </p:spPr>
      </p:pic>
    </p:spTree>
  </p:cSld>
  <p:clrMapOvr>
    <a:masterClrMapping/>
  </p:clrMapOvr>
  <p:transition spd="slow">
    <p:plus/>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gold"/>
          <p:cNvPicPr>
            <a:picLocks noChangeAspect="1" noChangeArrowheads="1" noCrop="1"/>
          </p:cNvPicPr>
          <p:nvPr/>
        </p:nvPicPr>
        <p:blipFill>
          <a:blip r:embed="rId2" cstate="print"/>
          <a:srcRect/>
          <a:stretch>
            <a:fillRect/>
          </a:stretch>
        </p:blipFill>
        <p:spPr bwMode="auto">
          <a:xfrm>
            <a:off x="0" y="0"/>
            <a:ext cx="1143000" cy="1143000"/>
          </a:xfrm>
          <a:prstGeom prst="rect">
            <a:avLst/>
          </a:prstGeom>
          <a:noFill/>
          <a:ln w="9525">
            <a:noFill/>
            <a:miter lim="800000"/>
            <a:headEnd/>
            <a:tailEnd/>
          </a:ln>
        </p:spPr>
      </p:pic>
      <p:pic>
        <p:nvPicPr>
          <p:cNvPr id="6" name="Picture 5" descr="gold"/>
          <p:cNvPicPr>
            <a:picLocks noChangeAspect="1" noChangeArrowheads="1" noCrop="1"/>
          </p:cNvPicPr>
          <p:nvPr/>
        </p:nvPicPr>
        <p:blipFill>
          <a:blip r:embed="rId2" cstate="print"/>
          <a:srcRect/>
          <a:stretch>
            <a:fillRect/>
          </a:stretch>
        </p:blipFill>
        <p:spPr bwMode="auto">
          <a:xfrm>
            <a:off x="0" y="1143000"/>
            <a:ext cx="1143000" cy="1143000"/>
          </a:xfrm>
          <a:prstGeom prst="rect">
            <a:avLst/>
          </a:prstGeom>
          <a:noFill/>
          <a:ln w="9525">
            <a:noFill/>
            <a:miter lim="800000"/>
            <a:headEnd/>
            <a:tailEnd/>
          </a:ln>
        </p:spPr>
      </p:pic>
      <p:pic>
        <p:nvPicPr>
          <p:cNvPr id="7" name="Picture 6" descr="gold"/>
          <p:cNvPicPr>
            <a:picLocks noChangeAspect="1" noChangeArrowheads="1" noCrop="1"/>
          </p:cNvPicPr>
          <p:nvPr/>
        </p:nvPicPr>
        <p:blipFill>
          <a:blip r:embed="rId2" cstate="print"/>
          <a:srcRect/>
          <a:stretch>
            <a:fillRect/>
          </a:stretch>
        </p:blipFill>
        <p:spPr bwMode="auto">
          <a:xfrm>
            <a:off x="0" y="2286000"/>
            <a:ext cx="1143000" cy="1143000"/>
          </a:xfrm>
          <a:prstGeom prst="rect">
            <a:avLst/>
          </a:prstGeom>
          <a:noFill/>
          <a:ln w="9525">
            <a:noFill/>
            <a:miter lim="800000"/>
            <a:headEnd/>
            <a:tailEnd/>
          </a:ln>
        </p:spPr>
      </p:pic>
      <p:pic>
        <p:nvPicPr>
          <p:cNvPr id="8" name="Picture 7" descr="gold"/>
          <p:cNvPicPr>
            <a:picLocks noChangeAspect="1" noChangeArrowheads="1" noCrop="1"/>
          </p:cNvPicPr>
          <p:nvPr/>
        </p:nvPicPr>
        <p:blipFill>
          <a:blip r:embed="rId2" cstate="print"/>
          <a:srcRect/>
          <a:stretch>
            <a:fillRect/>
          </a:stretch>
        </p:blipFill>
        <p:spPr bwMode="auto">
          <a:xfrm>
            <a:off x="0" y="3429000"/>
            <a:ext cx="1143000" cy="1143000"/>
          </a:xfrm>
          <a:prstGeom prst="rect">
            <a:avLst/>
          </a:prstGeom>
          <a:noFill/>
          <a:ln w="9525">
            <a:noFill/>
            <a:miter lim="800000"/>
            <a:headEnd/>
            <a:tailEnd/>
          </a:ln>
        </p:spPr>
      </p:pic>
      <p:pic>
        <p:nvPicPr>
          <p:cNvPr id="9" name="Picture 8" descr="gold"/>
          <p:cNvPicPr>
            <a:picLocks noChangeAspect="1" noChangeArrowheads="1" noCrop="1"/>
          </p:cNvPicPr>
          <p:nvPr/>
        </p:nvPicPr>
        <p:blipFill>
          <a:blip r:embed="rId2" cstate="print"/>
          <a:srcRect/>
          <a:stretch>
            <a:fillRect/>
          </a:stretch>
        </p:blipFill>
        <p:spPr bwMode="auto">
          <a:xfrm>
            <a:off x="0" y="4572000"/>
            <a:ext cx="1143000" cy="1143000"/>
          </a:xfrm>
          <a:prstGeom prst="rect">
            <a:avLst/>
          </a:prstGeom>
          <a:noFill/>
          <a:ln w="9525">
            <a:noFill/>
            <a:miter lim="800000"/>
            <a:headEnd/>
            <a:tailEnd/>
          </a:ln>
        </p:spPr>
      </p:pic>
      <p:pic>
        <p:nvPicPr>
          <p:cNvPr id="10" name="Picture 9" descr="gold"/>
          <p:cNvPicPr>
            <a:picLocks noChangeAspect="1" noChangeArrowheads="1" noCrop="1"/>
          </p:cNvPicPr>
          <p:nvPr/>
        </p:nvPicPr>
        <p:blipFill>
          <a:blip r:embed="rId2" cstate="print"/>
          <a:srcRect/>
          <a:stretch>
            <a:fillRect/>
          </a:stretch>
        </p:blipFill>
        <p:spPr bwMode="auto">
          <a:xfrm>
            <a:off x="0" y="5715000"/>
            <a:ext cx="1143000" cy="1143000"/>
          </a:xfrm>
          <a:prstGeom prst="rect">
            <a:avLst/>
          </a:prstGeom>
          <a:noFill/>
          <a:ln w="9525">
            <a:noFill/>
            <a:miter lim="800000"/>
            <a:headEnd/>
            <a:tailEnd/>
          </a:ln>
        </p:spPr>
      </p:pic>
      <p:pic>
        <p:nvPicPr>
          <p:cNvPr id="11" name="Picture 10" descr="gold"/>
          <p:cNvPicPr>
            <a:picLocks noChangeAspect="1" noChangeArrowheads="1" noCrop="1"/>
          </p:cNvPicPr>
          <p:nvPr/>
        </p:nvPicPr>
        <p:blipFill>
          <a:blip r:embed="rId2" cstate="print"/>
          <a:srcRect/>
          <a:stretch>
            <a:fillRect/>
          </a:stretch>
        </p:blipFill>
        <p:spPr bwMode="auto">
          <a:xfrm>
            <a:off x="1143000" y="0"/>
            <a:ext cx="1143000" cy="1143000"/>
          </a:xfrm>
          <a:prstGeom prst="rect">
            <a:avLst/>
          </a:prstGeom>
          <a:noFill/>
          <a:ln w="9525">
            <a:noFill/>
            <a:miter lim="800000"/>
            <a:headEnd/>
            <a:tailEnd/>
          </a:ln>
        </p:spPr>
      </p:pic>
      <p:pic>
        <p:nvPicPr>
          <p:cNvPr id="12" name="Picture 11" descr="gold"/>
          <p:cNvPicPr>
            <a:picLocks noChangeAspect="1" noChangeArrowheads="1" noCrop="1"/>
          </p:cNvPicPr>
          <p:nvPr/>
        </p:nvPicPr>
        <p:blipFill>
          <a:blip r:embed="rId2" cstate="print"/>
          <a:srcRect/>
          <a:stretch>
            <a:fillRect/>
          </a:stretch>
        </p:blipFill>
        <p:spPr bwMode="auto">
          <a:xfrm>
            <a:off x="2286000" y="0"/>
            <a:ext cx="1143000" cy="1143000"/>
          </a:xfrm>
          <a:prstGeom prst="rect">
            <a:avLst/>
          </a:prstGeom>
          <a:noFill/>
          <a:ln w="9525">
            <a:noFill/>
            <a:miter lim="800000"/>
            <a:headEnd/>
            <a:tailEnd/>
          </a:ln>
        </p:spPr>
      </p:pic>
      <p:pic>
        <p:nvPicPr>
          <p:cNvPr id="13" name="Picture 12" descr="gold"/>
          <p:cNvPicPr>
            <a:picLocks noChangeAspect="1" noChangeArrowheads="1" noCrop="1"/>
          </p:cNvPicPr>
          <p:nvPr/>
        </p:nvPicPr>
        <p:blipFill>
          <a:blip r:embed="rId2" cstate="print"/>
          <a:srcRect/>
          <a:stretch>
            <a:fillRect/>
          </a:stretch>
        </p:blipFill>
        <p:spPr bwMode="auto">
          <a:xfrm>
            <a:off x="3429000" y="0"/>
            <a:ext cx="1143000" cy="1143000"/>
          </a:xfrm>
          <a:prstGeom prst="rect">
            <a:avLst/>
          </a:prstGeom>
          <a:noFill/>
          <a:ln w="9525">
            <a:noFill/>
            <a:miter lim="800000"/>
            <a:headEnd/>
            <a:tailEnd/>
          </a:ln>
        </p:spPr>
      </p:pic>
      <p:pic>
        <p:nvPicPr>
          <p:cNvPr id="14" name="Picture 13" descr="gold"/>
          <p:cNvPicPr>
            <a:picLocks noChangeAspect="1" noChangeArrowheads="1" noCrop="1"/>
          </p:cNvPicPr>
          <p:nvPr/>
        </p:nvPicPr>
        <p:blipFill>
          <a:blip r:embed="rId2" cstate="print"/>
          <a:srcRect/>
          <a:stretch>
            <a:fillRect/>
          </a:stretch>
        </p:blipFill>
        <p:spPr bwMode="auto">
          <a:xfrm>
            <a:off x="4572000" y="0"/>
            <a:ext cx="1143000" cy="1143000"/>
          </a:xfrm>
          <a:prstGeom prst="rect">
            <a:avLst/>
          </a:prstGeom>
          <a:noFill/>
          <a:ln w="9525">
            <a:noFill/>
            <a:miter lim="800000"/>
            <a:headEnd/>
            <a:tailEnd/>
          </a:ln>
        </p:spPr>
      </p:pic>
      <p:pic>
        <p:nvPicPr>
          <p:cNvPr id="15" name="Picture 14" descr="gold"/>
          <p:cNvPicPr>
            <a:picLocks noChangeAspect="1" noChangeArrowheads="1" noCrop="1"/>
          </p:cNvPicPr>
          <p:nvPr/>
        </p:nvPicPr>
        <p:blipFill>
          <a:blip r:embed="rId2" cstate="print"/>
          <a:srcRect/>
          <a:stretch>
            <a:fillRect/>
          </a:stretch>
        </p:blipFill>
        <p:spPr bwMode="auto">
          <a:xfrm>
            <a:off x="5715000" y="0"/>
            <a:ext cx="1143000" cy="1143000"/>
          </a:xfrm>
          <a:prstGeom prst="rect">
            <a:avLst/>
          </a:prstGeom>
          <a:noFill/>
          <a:ln w="9525">
            <a:noFill/>
            <a:miter lim="800000"/>
            <a:headEnd/>
            <a:tailEnd/>
          </a:ln>
        </p:spPr>
      </p:pic>
      <p:pic>
        <p:nvPicPr>
          <p:cNvPr id="16" name="Picture 15" descr="gold"/>
          <p:cNvPicPr>
            <a:picLocks noChangeAspect="1" noChangeArrowheads="1" noCrop="1"/>
          </p:cNvPicPr>
          <p:nvPr/>
        </p:nvPicPr>
        <p:blipFill>
          <a:blip r:embed="rId2" cstate="print"/>
          <a:srcRect/>
          <a:stretch>
            <a:fillRect/>
          </a:stretch>
        </p:blipFill>
        <p:spPr bwMode="auto">
          <a:xfrm>
            <a:off x="6858000" y="0"/>
            <a:ext cx="1143000" cy="1143000"/>
          </a:xfrm>
          <a:prstGeom prst="rect">
            <a:avLst/>
          </a:prstGeom>
          <a:noFill/>
          <a:ln w="9525">
            <a:noFill/>
            <a:miter lim="800000"/>
            <a:headEnd/>
            <a:tailEnd/>
          </a:ln>
        </p:spPr>
      </p:pic>
      <p:pic>
        <p:nvPicPr>
          <p:cNvPr id="17" name="Picture 16" descr="gold"/>
          <p:cNvPicPr>
            <a:picLocks noChangeAspect="1" noChangeArrowheads="1" noCrop="1"/>
          </p:cNvPicPr>
          <p:nvPr/>
        </p:nvPicPr>
        <p:blipFill>
          <a:blip r:embed="rId2" cstate="print"/>
          <a:srcRect/>
          <a:stretch>
            <a:fillRect/>
          </a:stretch>
        </p:blipFill>
        <p:spPr bwMode="auto">
          <a:xfrm>
            <a:off x="8001000" y="0"/>
            <a:ext cx="1143000" cy="1143000"/>
          </a:xfrm>
          <a:prstGeom prst="rect">
            <a:avLst/>
          </a:prstGeom>
          <a:noFill/>
          <a:ln w="9525">
            <a:noFill/>
            <a:miter lim="800000"/>
            <a:headEnd/>
            <a:tailEnd/>
          </a:ln>
        </p:spPr>
      </p:pic>
      <p:pic>
        <p:nvPicPr>
          <p:cNvPr id="21" name="Picture 20" descr="gold"/>
          <p:cNvPicPr>
            <a:picLocks noChangeAspect="1" noChangeArrowheads="1" noCrop="1"/>
          </p:cNvPicPr>
          <p:nvPr/>
        </p:nvPicPr>
        <p:blipFill>
          <a:blip r:embed="rId2" cstate="print"/>
          <a:srcRect/>
          <a:stretch>
            <a:fillRect/>
          </a:stretch>
        </p:blipFill>
        <p:spPr bwMode="auto">
          <a:xfrm>
            <a:off x="1143000" y="5715000"/>
            <a:ext cx="1143000" cy="1143000"/>
          </a:xfrm>
          <a:prstGeom prst="rect">
            <a:avLst/>
          </a:prstGeom>
          <a:noFill/>
          <a:ln w="9525">
            <a:noFill/>
            <a:miter lim="800000"/>
            <a:headEnd/>
            <a:tailEnd/>
          </a:ln>
        </p:spPr>
      </p:pic>
      <p:pic>
        <p:nvPicPr>
          <p:cNvPr id="22" name="Picture 21" descr="gold"/>
          <p:cNvPicPr>
            <a:picLocks noChangeAspect="1" noChangeArrowheads="1" noCrop="1"/>
          </p:cNvPicPr>
          <p:nvPr/>
        </p:nvPicPr>
        <p:blipFill>
          <a:blip r:embed="rId2" cstate="print"/>
          <a:srcRect/>
          <a:stretch>
            <a:fillRect/>
          </a:stretch>
        </p:blipFill>
        <p:spPr bwMode="auto">
          <a:xfrm>
            <a:off x="2286000" y="5715000"/>
            <a:ext cx="1143000" cy="1143000"/>
          </a:xfrm>
          <a:prstGeom prst="rect">
            <a:avLst/>
          </a:prstGeom>
          <a:noFill/>
          <a:ln w="9525">
            <a:noFill/>
            <a:miter lim="800000"/>
            <a:headEnd/>
            <a:tailEnd/>
          </a:ln>
        </p:spPr>
      </p:pic>
      <p:pic>
        <p:nvPicPr>
          <p:cNvPr id="23" name="Picture 22" descr="gold"/>
          <p:cNvPicPr>
            <a:picLocks noChangeAspect="1" noChangeArrowheads="1" noCrop="1"/>
          </p:cNvPicPr>
          <p:nvPr/>
        </p:nvPicPr>
        <p:blipFill>
          <a:blip r:embed="rId2" cstate="print"/>
          <a:srcRect/>
          <a:stretch>
            <a:fillRect/>
          </a:stretch>
        </p:blipFill>
        <p:spPr bwMode="auto">
          <a:xfrm>
            <a:off x="3429000" y="5715000"/>
            <a:ext cx="1143000" cy="1143000"/>
          </a:xfrm>
          <a:prstGeom prst="rect">
            <a:avLst/>
          </a:prstGeom>
          <a:noFill/>
          <a:ln w="9525">
            <a:noFill/>
            <a:miter lim="800000"/>
            <a:headEnd/>
            <a:tailEnd/>
          </a:ln>
        </p:spPr>
      </p:pic>
      <p:pic>
        <p:nvPicPr>
          <p:cNvPr id="24" name="Picture 23" descr="gold"/>
          <p:cNvPicPr>
            <a:picLocks noChangeAspect="1" noChangeArrowheads="1" noCrop="1"/>
          </p:cNvPicPr>
          <p:nvPr/>
        </p:nvPicPr>
        <p:blipFill>
          <a:blip r:embed="rId2" cstate="print"/>
          <a:srcRect/>
          <a:stretch>
            <a:fillRect/>
          </a:stretch>
        </p:blipFill>
        <p:spPr bwMode="auto">
          <a:xfrm>
            <a:off x="4572000" y="5715000"/>
            <a:ext cx="1143000" cy="1143000"/>
          </a:xfrm>
          <a:prstGeom prst="rect">
            <a:avLst/>
          </a:prstGeom>
          <a:noFill/>
          <a:ln w="9525">
            <a:noFill/>
            <a:miter lim="800000"/>
            <a:headEnd/>
            <a:tailEnd/>
          </a:ln>
        </p:spPr>
      </p:pic>
      <p:pic>
        <p:nvPicPr>
          <p:cNvPr id="25" name="Picture 24" descr="gold"/>
          <p:cNvPicPr>
            <a:picLocks noChangeAspect="1" noChangeArrowheads="1" noCrop="1"/>
          </p:cNvPicPr>
          <p:nvPr/>
        </p:nvPicPr>
        <p:blipFill>
          <a:blip r:embed="rId2" cstate="print"/>
          <a:srcRect/>
          <a:stretch>
            <a:fillRect/>
          </a:stretch>
        </p:blipFill>
        <p:spPr bwMode="auto">
          <a:xfrm>
            <a:off x="5715000" y="5715000"/>
            <a:ext cx="1143000" cy="1143000"/>
          </a:xfrm>
          <a:prstGeom prst="rect">
            <a:avLst/>
          </a:prstGeom>
          <a:noFill/>
          <a:ln w="9525">
            <a:noFill/>
            <a:miter lim="800000"/>
            <a:headEnd/>
            <a:tailEnd/>
          </a:ln>
        </p:spPr>
      </p:pic>
      <p:pic>
        <p:nvPicPr>
          <p:cNvPr id="26" name="Picture 25" descr="gold"/>
          <p:cNvPicPr>
            <a:picLocks noChangeAspect="1" noChangeArrowheads="1" noCrop="1"/>
          </p:cNvPicPr>
          <p:nvPr/>
        </p:nvPicPr>
        <p:blipFill>
          <a:blip r:embed="rId2" cstate="print"/>
          <a:srcRect/>
          <a:stretch>
            <a:fillRect/>
          </a:stretch>
        </p:blipFill>
        <p:spPr bwMode="auto">
          <a:xfrm>
            <a:off x="6858000" y="5715000"/>
            <a:ext cx="1143000" cy="1143000"/>
          </a:xfrm>
          <a:prstGeom prst="rect">
            <a:avLst/>
          </a:prstGeom>
          <a:noFill/>
          <a:ln w="9525">
            <a:noFill/>
            <a:miter lim="800000"/>
            <a:headEnd/>
            <a:tailEnd/>
          </a:ln>
        </p:spPr>
      </p:pic>
      <p:pic>
        <p:nvPicPr>
          <p:cNvPr id="27" name="Picture 26" descr="gold"/>
          <p:cNvPicPr>
            <a:picLocks noChangeAspect="1" noChangeArrowheads="1" noCrop="1"/>
          </p:cNvPicPr>
          <p:nvPr/>
        </p:nvPicPr>
        <p:blipFill>
          <a:blip r:embed="rId2" cstate="print"/>
          <a:srcRect/>
          <a:stretch>
            <a:fillRect/>
          </a:stretch>
        </p:blipFill>
        <p:spPr bwMode="auto">
          <a:xfrm>
            <a:off x="8001000" y="5715000"/>
            <a:ext cx="1143000" cy="1143000"/>
          </a:xfrm>
          <a:prstGeom prst="rect">
            <a:avLst/>
          </a:prstGeom>
          <a:noFill/>
          <a:ln w="9525">
            <a:noFill/>
            <a:miter lim="800000"/>
            <a:headEnd/>
            <a:tailEnd/>
          </a:ln>
        </p:spPr>
      </p:pic>
      <p:pic>
        <p:nvPicPr>
          <p:cNvPr id="28" name="Picture 27" descr="gold"/>
          <p:cNvPicPr>
            <a:picLocks noChangeAspect="1" noChangeArrowheads="1" noCrop="1"/>
          </p:cNvPicPr>
          <p:nvPr/>
        </p:nvPicPr>
        <p:blipFill>
          <a:blip r:embed="rId2" cstate="print"/>
          <a:srcRect/>
          <a:stretch>
            <a:fillRect/>
          </a:stretch>
        </p:blipFill>
        <p:spPr bwMode="auto">
          <a:xfrm>
            <a:off x="8001000" y="1143000"/>
            <a:ext cx="1143000" cy="1143000"/>
          </a:xfrm>
          <a:prstGeom prst="rect">
            <a:avLst/>
          </a:prstGeom>
          <a:noFill/>
          <a:ln w="9525">
            <a:noFill/>
            <a:miter lim="800000"/>
            <a:headEnd/>
            <a:tailEnd/>
          </a:ln>
        </p:spPr>
      </p:pic>
      <p:pic>
        <p:nvPicPr>
          <p:cNvPr id="29" name="Picture 28" descr="gold"/>
          <p:cNvPicPr>
            <a:picLocks noChangeAspect="1" noChangeArrowheads="1" noCrop="1"/>
          </p:cNvPicPr>
          <p:nvPr/>
        </p:nvPicPr>
        <p:blipFill>
          <a:blip r:embed="rId2" cstate="print"/>
          <a:srcRect/>
          <a:stretch>
            <a:fillRect/>
          </a:stretch>
        </p:blipFill>
        <p:spPr bwMode="auto">
          <a:xfrm>
            <a:off x="8001000" y="2286000"/>
            <a:ext cx="1143000" cy="1143000"/>
          </a:xfrm>
          <a:prstGeom prst="rect">
            <a:avLst/>
          </a:prstGeom>
          <a:noFill/>
          <a:ln w="9525">
            <a:noFill/>
            <a:miter lim="800000"/>
            <a:headEnd/>
            <a:tailEnd/>
          </a:ln>
        </p:spPr>
      </p:pic>
      <p:pic>
        <p:nvPicPr>
          <p:cNvPr id="30" name="Picture 29" descr="gold"/>
          <p:cNvPicPr>
            <a:picLocks noChangeAspect="1" noChangeArrowheads="1" noCrop="1"/>
          </p:cNvPicPr>
          <p:nvPr/>
        </p:nvPicPr>
        <p:blipFill>
          <a:blip r:embed="rId2" cstate="print"/>
          <a:srcRect/>
          <a:stretch>
            <a:fillRect/>
          </a:stretch>
        </p:blipFill>
        <p:spPr bwMode="auto">
          <a:xfrm>
            <a:off x="8001000" y="3429000"/>
            <a:ext cx="1143000" cy="1143000"/>
          </a:xfrm>
          <a:prstGeom prst="rect">
            <a:avLst/>
          </a:prstGeom>
          <a:noFill/>
          <a:ln w="9525">
            <a:noFill/>
            <a:miter lim="800000"/>
            <a:headEnd/>
            <a:tailEnd/>
          </a:ln>
        </p:spPr>
      </p:pic>
      <p:pic>
        <p:nvPicPr>
          <p:cNvPr id="31" name="Picture 30" descr="gold"/>
          <p:cNvPicPr>
            <a:picLocks noChangeAspect="1" noChangeArrowheads="1" noCrop="1"/>
          </p:cNvPicPr>
          <p:nvPr/>
        </p:nvPicPr>
        <p:blipFill>
          <a:blip r:embed="rId2" cstate="print"/>
          <a:srcRect/>
          <a:stretch>
            <a:fillRect/>
          </a:stretch>
        </p:blipFill>
        <p:spPr bwMode="auto">
          <a:xfrm>
            <a:off x="8001000" y="4572000"/>
            <a:ext cx="1143000" cy="1143000"/>
          </a:xfrm>
          <a:prstGeom prst="rect">
            <a:avLst/>
          </a:prstGeom>
          <a:noFill/>
          <a:ln w="9525">
            <a:noFill/>
            <a:miter lim="800000"/>
            <a:headEnd/>
            <a:tailEnd/>
          </a:ln>
        </p:spPr>
      </p:pic>
      <p:pic>
        <p:nvPicPr>
          <p:cNvPr id="13316" name="Picture 4" descr="D:\Montreal\catedrala10.jpg"/>
          <p:cNvPicPr>
            <a:picLocks noChangeAspect="1" noChangeArrowheads="1"/>
          </p:cNvPicPr>
          <p:nvPr/>
        </p:nvPicPr>
        <p:blipFill>
          <a:blip r:embed="rId3" cstate="print"/>
          <a:srcRect/>
          <a:stretch>
            <a:fillRect/>
          </a:stretch>
        </p:blipFill>
        <p:spPr bwMode="auto">
          <a:xfrm>
            <a:off x="-1371600" y="0"/>
            <a:ext cx="12359849" cy="6858000"/>
          </a:xfrm>
          <a:prstGeom prst="rect">
            <a:avLst/>
          </a:prstGeom>
          <a:noFill/>
        </p:spPr>
      </p:pic>
      <p:sp>
        <p:nvSpPr>
          <p:cNvPr id="32" name="Rectangle 31"/>
          <p:cNvSpPr/>
          <p:nvPr/>
        </p:nvSpPr>
        <p:spPr>
          <a:xfrm>
            <a:off x="3429000" y="0"/>
            <a:ext cx="2287806" cy="369332"/>
          </a:xfrm>
          <a:prstGeom prst="rect">
            <a:avLst/>
          </a:prstGeom>
        </p:spPr>
        <p:txBody>
          <a:bodyPr wrap="none">
            <a:spAutoFit/>
          </a:bodyPr>
          <a:lstStyle/>
          <a:p>
            <a:r>
              <a:rPr lang="ro-RO" b="1" dirty="0" smtClean="0">
                <a:solidFill>
                  <a:srgbClr val="FFC000"/>
                </a:solidFill>
                <a:effectLst>
                  <a:outerShdw blurRad="38100" dist="38100" dir="2700000" algn="tl">
                    <a:srgbClr val="000000">
                      <a:alpha val="43137"/>
                    </a:srgbClr>
                  </a:outerShdw>
                </a:effectLst>
                <a:latin typeface="Monotype Corsiva" pitchFamily="66" charset="0"/>
              </a:rPr>
              <a:t>L'intérieur de la Basilique</a:t>
            </a:r>
            <a:endParaRPr lang="ro-RO" b="1" dirty="0">
              <a:solidFill>
                <a:srgbClr val="FFC000"/>
              </a:solidFill>
              <a:effectLst>
                <a:outerShdw blurRad="38100" dist="38100" dir="2700000" algn="tl">
                  <a:srgbClr val="000000">
                    <a:alpha val="43137"/>
                  </a:srgbClr>
                </a:outerShdw>
              </a:effectLst>
              <a:latin typeface="Monotype Corsiva" pitchFamily="66" charset="0"/>
            </a:endParaRPr>
          </a:p>
        </p:txBody>
      </p:sp>
    </p:spTree>
  </p:cSld>
  <p:clrMapOvr>
    <a:masterClrMapping/>
  </p:clrMapOvr>
  <p:transition spd="slow">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0" presetClass="path" presetSubtype="0" repeatCount="indefinite" accel="50000" decel="50000" autoRev="1" fill="hold" nodeType="afterEffect">
                                  <p:stCondLst>
                                    <p:cond delay="0"/>
                                  </p:stCondLst>
                                  <p:childTnLst>
                                    <p:animMotion origin="layout" path="M -0.1842 -3.01874E-6 L 0.12413 -3.01874E-6 " pathEditMode="relative" rAng="0" ptsTypes="AA">
                                      <p:cBhvr>
                                        <p:cTn id="6" dur="5000" fill="hold"/>
                                        <p:tgtEl>
                                          <p:spTgt spid="13316"/>
                                        </p:tgtEl>
                                        <p:attrNameLst>
                                          <p:attrName>ppt_x</p:attrName>
                                          <p:attrName>ppt_y</p:attrName>
                                        </p:attrNameLst>
                                      </p:cBhvr>
                                      <p:rCtr x="154"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gold"/>
          <p:cNvPicPr>
            <a:picLocks noChangeAspect="1" noChangeArrowheads="1" noCrop="1"/>
          </p:cNvPicPr>
          <p:nvPr/>
        </p:nvPicPr>
        <p:blipFill>
          <a:blip r:embed="rId2" cstate="print"/>
          <a:srcRect/>
          <a:stretch>
            <a:fillRect/>
          </a:stretch>
        </p:blipFill>
        <p:spPr bwMode="auto">
          <a:xfrm>
            <a:off x="0" y="0"/>
            <a:ext cx="1143000" cy="1143000"/>
          </a:xfrm>
          <a:prstGeom prst="rect">
            <a:avLst/>
          </a:prstGeom>
          <a:noFill/>
          <a:ln w="9525">
            <a:noFill/>
            <a:miter lim="800000"/>
            <a:headEnd/>
            <a:tailEnd/>
          </a:ln>
        </p:spPr>
      </p:pic>
      <p:pic>
        <p:nvPicPr>
          <p:cNvPr id="6" name="Picture 5" descr="gold"/>
          <p:cNvPicPr>
            <a:picLocks noChangeAspect="1" noChangeArrowheads="1" noCrop="1"/>
          </p:cNvPicPr>
          <p:nvPr/>
        </p:nvPicPr>
        <p:blipFill>
          <a:blip r:embed="rId2" cstate="print"/>
          <a:srcRect/>
          <a:stretch>
            <a:fillRect/>
          </a:stretch>
        </p:blipFill>
        <p:spPr bwMode="auto">
          <a:xfrm>
            <a:off x="0" y="1143000"/>
            <a:ext cx="1143000" cy="1143000"/>
          </a:xfrm>
          <a:prstGeom prst="rect">
            <a:avLst/>
          </a:prstGeom>
          <a:noFill/>
          <a:ln w="9525">
            <a:noFill/>
            <a:miter lim="800000"/>
            <a:headEnd/>
            <a:tailEnd/>
          </a:ln>
        </p:spPr>
      </p:pic>
      <p:pic>
        <p:nvPicPr>
          <p:cNvPr id="7" name="Picture 6" descr="gold"/>
          <p:cNvPicPr>
            <a:picLocks noChangeAspect="1" noChangeArrowheads="1" noCrop="1"/>
          </p:cNvPicPr>
          <p:nvPr/>
        </p:nvPicPr>
        <p:blipFill>
          <a:blip r:embed="rId2" cstate="print"/>
          <a:srcRect/>
          <a:stretch>
            <a:fillRect/>
          </a:stretch>
        </p:blipFill>
        <p:spPr bwMode="auto">
          <a:xfrm>
            <a:off x="0" y="2286000"/>
            <a:ext cx="1143000" cy="1143000"/>
          </a:xfrm>
          <a:prstGeom prst="rect">
            <a:avLst/>
          </a:prstGeom>
          <a:noFill/>
          <a:ln w="9525">
            <a:noFill/>
            <a:miter lim="800000"/>
            <a:headEnd/>
            <a:tailEnd/>
          </a:ln>
        </p:spPr>
      </p:pic>
      <p:pic>
        <p:nvPicPr>
          <p:cNvPr id="8" name="Picture 7" descr="gold"/>
          <p:cNvPicPr>
            <a:picLocks noChangeAspect="1" noChangeArrowheads="1" noCrop="1"/>
          </p:cNvPicPr>
          <p:nvPr/>
        </p:nvPicPr>
        <p:blipFill>
          <a:blip r:embed="rId2" cstate="print"/>
          <a:srcRect/>
          <a:stretch>
            <a:fillRect/>
          </a:stretch>
        </p:blipFill>
        <p:spPr bwMode="auto">
          <a:xfrm>
            <a:off x="0" y="3429000"/>
            <a:ext cx="1143000" cy="1143000"/>
          </a:xfrm>
          <a:prstGeom prst="rect">
            <a:avLst/>
          </a:prstGeom>
          <a:noFill/>
          <a:ln w="9525">
            <a:noFill/>
            <a:miter lim="800000"/>
            <a:headEnd/>
            <a:tailEnd/>
          </a:ln>
        </p:spPr>
      </p:pic>
      <p:pic>
        <p:nvPicPr>
          <p:cNvPr id="9" name="Picture 8" descr="gold"/>
          <p:cNvPicPr>
            <a:picLocks noChangeAspect="1" noChangeArrowheads="1" noCrop="1"/>
          </p:cNvPicPr>
          <p:nvPr/>
        </p:nvPicPr>
        <p:blipFill>
          <a:blip r:embed="rId2" cstate="print"/>
          <a:srcRect/>
          <a:stretch>
            <a:fillRect/>
          </a:stretch>
        </p:blipFill>
        <p:spPr bwMode="auto">
          <a:xfrm>
            <a:off x="0" y="4572000"/>
            <a:ext cx="1143000" cy="1143000"/>
          </a:xfrm>
          <a:prstGeom prst="rect">
            <a:avLst/>
          </a:prstGeom>
          <a:noFill/>
          <a:ln w="9525">
            <a:noFill/>
            <a:miter lim="800000"/>
            <a:headEnd/>
            <a:tailEnd/>
          </a:ln>
        </p:spPr>
      </p:pic>
      <p:pic>
        <p:nvPicPr>
          <p:cNvPr id="10" name="Picture 9" descr="gold"/>
          <p:cNvPicPr>
            <a:picLocks noChangeAspect="1" noChangeArrowheads="1" noCrop="1"/>
          </p:cNvPicPr>
          <p:nvPr/>
        </p:nvPicPr>
        <p:blipFill>
          <a:blip r:embed="rId2" cstate="print"/>
          <a:srcRect/>
          <a:stretch>
            <a:fillRect/>
          </a:stretch>
        </p:blipFill>
        <p:spPr bwMode="auto">
          <a:xfrm>
            <a:off x="0" y="5715000"/>
            <a:ext cx="1143000" cy="1143000"/>
          </a:xfrm>
          <a:prstGeom prst="rect">
            <a:avLst/>
          </a:prstGeom>
          <a:noFill/>
          <a:ln w="9525">
            <a:noFill/>
            <a:miter lim="800000"/>
            <a:headEnd/>
            <a:tailEnd/>
          </a:ln>
        </p:spPr>
      </p:pic>
      <p:pic>
        <p:nvPicPr>
          <p:cNvPr id="11" name="Picture 10" descr="gold"/>
          <p:cNvPicPr>
            <a:picLocks noChangeAspect="1" noChangeArrowheads="1" noCrop="1"/>
          </p:cNvPicPr>
          <p:nvPr/>
        </p:nvPicPr>
        <p:blipFill>
          <a:blip r:embed="rId2" cstate="print"/>
          <a:srcRect/>
          <a:stretch>
            <a:fillRect/>
          </a:stretch>
        </p:blipFill>
        <p:spPr bwMode="auto">
          <a:xfrm>
            <a:off x="1143000" y="0"/>
            <a:ext cx="1143000" cy="1143000"/>
          </a:xfrm>
          <a:prstGeom prst="rect">
            <a:avLst/>
          </a:prstGeom>
          <a:noFill/>
          <a:ln w="9525">
            <a:noFill/>
            <a:miter lim="800000"/>
            <a:headEnd/>
            <a:tailEnd/>
          </a:ln>
        </p:spPr>
      </p:pic>
      <p:pic>
        <p:nvPicPr>
          <p:cNvPr id="12" name="Picture 11" descr="gold"/>
          <p:cNvPicPr>
            <a:picLocks noChangeAspect="1" noChangeArrowheads="1" noCrop="1"/>
          </p:cNvPicPr>
          <p:nvPr/>
        </p:nvPicPr>
        <p:blipFill>
          <a:blip r:embed="rId2" cstate="print"/>
          <a:srcRect/>
          <a:stretch>
            <a:fillRect/>
          </a:stretch>
        </p:blipFill>
        <p:spPr bwMode="auto">
          <a:xfrm>
            <a:off x="2286000" y="0"/>
            <a:ext cx="1143000" cy="1143000"/>
          </a:xfrm>
          <a:prstGeom prst="rect">
            <a:avLst/>
          </a:prstGeom>
          <a:noFill/>
          <a:ln w="9525">
            <a:noFill/>
            <a:miter lim="800000"/>
            <a:headEnd/>
            <a:tailEnd/>
          </a:ln>
        </p:spPr>
      </p:pic>
      <p:pic>
        <p:nvPicPr>
          <p:cNvPr id="13" name="Picture 12" descr="gold"/>
          <p:cNvPicPr>
            <a:picLocks noChangeAspect="1" noChangeArrowheads="1" noCrop="1"/>
          </p:cNvPicPr>
          <p:nvPr/>
        </p:nvPicPr>
        <p:blipFill>
          <a:blip r:embed="rId2" cstate="print"/>
          <a:srcRect/>
          <a:stretch>
            <a:fillRect/>
          </a:stretch>
        </p:blipFill>
        <p:spPr bwMode="auto">
          <a:xfrm>
            <a:off x="3429000" y="0"/>
            <a:ext cx="1143000" cy="1143000"/>
          </a:xfrm>
          <a:prstGeom prst="rect">
            <a:avLst/>
          </a:prstGeom>
          <a:noFill/>
          <a:ln w="9525">
            <a:noFill/>
            <a:miter lim="800000"/>
            <a:headEnd/>
            <a:tailEnd/>
          </a:ln>
        </p:spPr>
      </p:pic>
      <p:pic>
        <p:nvPicPr>
          <p:cNvPr id="14" name="Picture 13" descr="gold"/>
          <p:cNvPicPr>
            <a:picLocks noChangeAspect="1" noChangeArrowheads="1" noCrop="1"/>
          </p:cNvPicPr>
          <p:nvPr/>
        </p:nvPicPr>
        <p:blipFill>
          <a:blip r:embed="rId2" cstate="print"/>
          <a:srcRect/>
          <a:stretch>
            <a:fillRect/>
          </a:stretch>
        </p:blipFill>
        <p:spPr bwMode="auto">
          <a:xfrm>
            <a:off x="4572000" y="0"/>
            <a:ext cx="1143000" cy="1143000"/>
          </a:xfrm>
          <a:prstGeom prst="rect">
            <a:avLst/>
          </a:prstGeom>
          <a:noFill/>
          <a:ln w="9525">
            <a:noFill/>
            <a:miter lim="800000"/>
            <a:headEnd/>
            <a:tailEnd/>
          </a:ln>
        </p:spPr>
      </p:pic>
      <p:pic>
        <p:nvPicPr>
          <p:cNvPr id="15" name="Picture 14" descr="gold"/>
          <p:cNvPicPr>
            <a:picLocks noChangeAspect="1" noChangeArrowheads="1" noCrop="1"/>
          </p:cNvPicPr>
          <p:nvPr/>
        </p:nvPicPr>
        <p:blipFill>
          <a:blip r:embed="rId2" cstate="print"/>
          <a:srcRect/>
          <a:stretch>
            <a:fillRect/>
          </a:stretch>
        </p:blipFill>
        <p:spPr bwMode="auto">
          <a:xfrm>
            <a:off x="5715000" y="0"/>
            <a:ext cx="1143000" cy="1143000"/>
          </a:xfrm>
          <a:prstGeom prst="rect">
            <a:avLst/>
          </a:prstGeom>
          <a:noFill/>
          <a:ln w="9525">
            <a:noFill/>
            <a:miter lim="800000"/>
            <a:headEnd/>
            <a:tailEnd/>
          </a:ln>
        </p:spPr>
      </p:pic>
      <p:pic>
        <p:nvPicPr>
          <p:cNvPr id="16" name="Picture 15" descr="gold"/>
          <p:cNvPicPr>
            <a:picLocks noChangeAspect="1" noChangeArrowheads="1" noCrop="1"/>
          </p:cNvPicPr>
          <p:nvPr/>
        </p:nvPicPr>
        <p:blipFill>
          <a:blip r:embed="rId2" cstate="print"/>
          <a:srcRect/>
          <a:stretch>
            <a:fillRect/>
          </a:stretch>
        </p:blipFill>
        <p:spPr bwMode="auto">
          <a:xfrm>
            <a:off x="6858000" y="0"/>
            <a:ext cx="1143000" cy="1143000"/>
          </a:xfrm>
          <a:prstGeom prst="rect">
            <a:avLst/>
          </a:prstGeom>
          <a:noFill/>
          <a:ln w="9525">
            <a:noFill/>
            <a:miter lim="800000"/>
            <a:headEnd/>
            <a:tailEnd/>
          </a:ln>
        </p:spPr>
      </p:pic>
      <p:pic>
        <p:nvPicPr>
          <p:cNvPr id="17" name="Picture 16" descr="gold"/>
          <p:cNvPicPr>
            <a:picLocks noChangeAspect="1" noChangeArrowheads="1" noCrop="1"/>
          </p:cNvPicPr>
          <p:nvPr/>
        </p:nvPicPr>
        <p:blipFill>
          <a:blip r:embed="rId2" cstate="print"/>
          <a:srcRect/>
          <a:stretch>
            <a:fillRect/>
          </a:stretch>
        </p:blipFill>
        <p:spPr bwMode="auto">
          <a:xfrm>
            <a:off x="8001000" y="0"/>
            <a:ext cx="1143000" cy="1143000"/>
          </a:xfrm>
          <a:prstGeom prst="rect">
            <a:avLst/>
          </a:prstGeom>
          <a:noFill/>
          <a:ln w="9525">
            <a:noFill/>
            <a:miter lim="800000"/>
            <a:headEnd/>
            <a:tailEnd/>
          </a:ln>
        </p:spPr>
      </p:pic>
      <p:pic>
        <p:nvPicPr>
          <p:cNvPr id="21" name="Picture 20" descr="gold"/>
          <p:cNvPicPr>
            <a:picLocks noChangeAspect="1" noChangeArrowheads="1" noCrop="1"/>
          </p:cNvPicPr>
          <p:nvPr/>
        </p:nvPicPr>
        <p:blipFill>
          <a:blip r:embed="rId2" cstate="print"/>
          <a:srcRect/>
          <a:stretch>
            <a:fillRect/>
          </a:stretch>
        </p:blipFill>
        <p:spPr bwMode="auto">
          <a:xfrm>
            <a:off x="1143000" y="5715000"/>
            <a:ext cx="1143000" cy="1143000"/>
          </a:xfrm>
          <a:prstGeom prst="rect">
            <a:avLst/>
          </a:prstGeom>
          <a:noFill/>
          <a:ln w="9525">
            <a:noFill/>
            <a:miter lim="800000"/>
            <a:headEnd/>
            <a:tailEnd/>
          </a:ln>
        </p:spPr>
      </p:pic>
      <p:pic>
        <p:nvPicPr>
          <p:cNvPr id="22" name="Picture 21" descr="gold"/>
          <p:cNvPicPr>
            <a:picLocks noChangeAspect="1" noChangeArrowheads="1" noCrop="1"/>
          </p:cNvPicPr>
          <p:nvPr/>
        </p:nvPicPr>
        <p:blipFill>
          <a:blip r:embed="rId2" cstate="print"/>
          <a:srcRect/>
          <a:stretch>
            <a:fillRect/>
          </a:stretch>
        </p:blipFill>
        <p:spPr bwMode="auto">
          <a:xfrm>
            <a:off x="2286000" y="5715000"/>
            <a:ext cx="1143000" cy="1143000"/>
          </a:xfrm>
          <a:prstGeom prst="rect">
            <a:avLst/>
          </a:prstGeom>
          <a:noFill/>
          <a:ln w="9525">
            <a:noFill/>
            <a:miter lim="800000"/>
            <a:headEnd/>
            <a:tailEnd/>
          </a:ln>
        </p:spPr>
      </p:pic>
      <p:pic>
        <p:nvPicPr>
          <p:cNvPr id="23" name="Picture 22" descr="gold"/>
          <p:cNvPicPr>
            <a:picLocks noChangeAspect="1" noChangeArrowheads="1" noCrop="1"/>
          </p:cNvPicPr>
          <p:nvPr/>
        </p:nvPicPr>
        <p:blipFill>
          <a:blip r:embed="rId2" cstate="print"/>
          <a:srcRect/>
          <a:stretch>
            <a:fillRect/>
          </a:stretch>
        </p:blipFill>
        <p:spPr bwMode="auto">
          <a:xfrm>
            <a:off x="3429000" y="5715000"/>
            <a:ext cx="1143000" cy="1143000"/>
          </a:xfrm>
          <a:prstGeom prst="rect">
            <a:avLst/>
          </a:prstGeom>
          <a:noFill/>
          <a:ln w="9525">
            <a:noFill/>
            <a:miter lim="800000"/>
            <a:headEnd/>
            <a:tailEnd/>
          </a:ln>
        </p:spPr>
      </p:pic>
      <p:pic>
        <p:nvPicPr>
          <p:cNvPr id="24" name="Picture 23" descr="gold"/>
          <p:cNvPicPr>
            <a:picLocks noChangeAspect="1" noChangeArrowheads="1" noCrop="1"/>
          </p:cNvPicPr>
          <p:nvPr/>
        </p:nvPicPr>
        <p:blipFill>
          <a:blip r:embed="rId2" cstate="print"/>
          <a:srcRect/>
          <a:stretch>
            <a:fillRect/>
          </a:stretch>
        </p:blipFill>
        <p:spPr bwMode="auto">
          <a:xfrm>
            <a:off x="4572000" y="5715000"/>
            <a:ext cx="1143000" cy="1143000"/>
          </a:xfrm>
          <a:prstGeom prst="rect">
            <a:avLst/>
          </a:prstGeom>
          <a:noFill/>
          <a:ln w="9525">
            <a:noFill/>
            <a:miter lim="800000"/>
            <a:headEnd/>
            <a:tailEnd/>
          </a:ln>
        </p:spPr>
      </p:pic>
      <p:pic>
        <p:nvPicPr>
          <p:cNvPr id="25" name="Picture 24" descr="gold"/>
          <p:cNvPicPr>
            <a:picLocks noChangeAspect="1" noChangeArrowheads="1" noCrop="1"/>
          </p:cNvPicPr>
          <p:nvPr/>
        </p:nvPicPr>
        <p:blipFill>
          <a:blip r:embed="rId2" cstate="print"/>
          <a:srcRect/>
          <a:stretch>
            <a:fillRect/>
          </a:stretch>
        </p:blipFill>
        <p:spPr bwMode="auto">
          <a:xfrm>
            <a:off x="5715000" y="5715000"/>
            <a:ext cx="1143000" cy="1143000"/>
          </a:xfrm>
          <a:prstGeom prst="rect">
            <a:avLst/>
          </a:prstGeom>
          <a:noFill/>
          <a:ln w="9525">
            <a:noFill/>
            <a:miter lim="800000"/>
            <a:headEnd/>
            <a:tailEnd/>
          </a:ln>
        </p:spPr>
      </p:pic>
      <p:pic>
        <p:nvPicPr>
          <p:cNvPr id="26" name="Picture 25" descr="gold"/>
          <p:cNvPicPr>
            <a:picLocks noChangeAspect="1" noChangeArrowheads="1" noCrop="1"/>
          </p:cNvPicPr>
          <p:nvPr/>
        </p:nvPicPr>
        <p:blipFill>
          <a:blip r:embed="rId2" cstate="print"/>
          <a:srcRect/>
          <a:stretch>
            <a:fillRect/>
          </a:stretch>
        </p:blipFill>
        <p:spPr bwMode="auto">
          <a:xfrm>
            <a:off x="6858000" y="5715000"/>
            <a:ext cx="1143000" cy="1143000"/>
          </a:xfrm>
          <a:prstGeom prst="rect">
            <a:avLst/>
          </a:prstGeom>
          <a:noFill/>
          <a:ln w="9525">
            <a:noFill/>
            <a:miter lim="800000"/>
            <a:headEnd/>
            <a:tailEnd/>
          </a:ln>
        </p:spPr>
      </p:pic>
      <p:pic>
        <p:nvPicPr>
          <p:cNvPr id="27" name="Picture 26" descr="gold"/>
          <p:cNvPicPr>
            <a:picLocks noChangeAspect="1" noChangeArrowheads="1" noCrop="1"/>
          </p:cNvPicPr>
          <p:nvPr/>
        </p:nvPicPr>
        <p:blipFill>
          <a:blip r:embed="rId2" cstate="print"/>
          <a:srcRect/>
          <a:stretch>
            <a:fillRect/>
          </a:stretch>
        </p:blipFill>
        <p:spPr bwMode="auto">
          <a:xfrm>
            <a:off x="8001000" y="5715000"/>
            <a:ext cx="1143000" cy="1143000"/>
          </a:xfrm>
          <a:prstGeom prst="rect">
            <a:avLst/>
          </a:prstGeom>
          <a:noFill/>
          <a:ln w="9525">
            <a:noFill/>
            <a:miter lim="800000"/>
            <a:headEnd/>
            <a:tailEnd/>
          </a:ln>
        </p:spPr>
      </p:pic>
      <p:pic>
        <p:nvPicPr>
          <p:cNvPr id="28" name="Picture 27" descr="gold"/>
          <p:cNvPicPr>
            <a:picLocks noChangeAspect="1" noChangeArrowheads="1" noCrop="1"/>
          </p:cNvPicPr>
          <p:nvPr/>
        </p:nvPicPr>
        <p:blipFill>
          <a:blip r:embed="rId2" cstate="print"/>
          <a:srcRect/>
          <a:stretch>
            <a:fillRect/>
          </a:stretch>
        </p:blipFill>
        <p:spPr bwMode="auto">
          <a:xfrm>
            <a:off x="8001000" y="1143000"/>
            <a:ext cx="1143000" cy="1143000"/>
          </a:xfrm>
          <a:prstGeom prst="rect">
            <a:avLst/>
          </a:prstGeom>
          <a:noFill/>
          <a:ln w="9525">
            <a:noFill/>
            <a:miter lim="800000"/>
            <a:headEnd/>
            <a:tailEnd/>
          </a:ln>
        </p:spPr>
      </p:pic>
      <p:pic>
        <p:nvPicPr>
          <p:cNvPr id="29" name="Picture 28" descr="gold"/>
          <p:cNvPicPr>
            <a:picLocks noChangeAspect="1" noChangeArrowheads="1" noCrop="1"/>
          </p:cNvPicPr>
          <p:nvPr/>
        </p:nvPicPr>
        <p:blipFill>
          <a:blip r:embed="rId2" cstate="print"/>
          <a:srcRect/>
          <a:stretch>
            <a:fillRect/>
          </a:stretch>
        </p:blipFill>
        <p:spPr bwMode="auto">
          <a:xfrm>
            <a:off x="8001000" y="2286000"/>
            <a:ext cx="1143000" cy="1143000"/>
          </a:xfrm>
          <a:prstGeom prst="rect">
            <a:avLst/>
          </a:prstGeom>
          <a:noFill/>
          <a:ln w="9525">
            <a:noFill/>
            <a:miter lim="800000"/>
            <a:headEnd/>
            <a:tailEnd/>
          </a:ln>
        </p:spPr>
      </p:pic>
      <p:pic>
        <p:nvPicPr>
          <p:cNvPr id="30" name="Picture 29" descr="gold"/>
          <p:cNvPicPr>
            <a:picLocks noChangeAspect="1" noChangeArrowheads="1" noCrop="1"/>
          </p:cNvPicPr>
          <p:nvPr/>
        </p:nvPicPr>
        <p:blipFill>
          <a:blip r:embed="rId2" cstate="print"/>
          <a:srcRect/>
          <a:stretch>
            <a:fillRect/>
          </a:stretch>
        </p:blipFill>
        <p:spPr bwMode="auto">
          <a:xfrm>
            <a:off x="8001000" y="3429000"/>
            <a:ext cx="1143000" cy="1143000"/>
          </a:xfrm>
          <a:prstGeom prst="rect">
            <a:avLst/>
          </a:prstGeom>
          <a:noFill/>
          <a:ln w="9525">
            <a:noFill/>
            <a:miter lim="800000"/>
            <a:headEnd/>
            <a:tailEnd/>
          </a:ln>
        </p:spPr>
      </p:pic>
      <p:pic>
        <p:nvPicPr>
          <p:cNvPr id="31" name="Picture 30" descr="gold"/>
          <p:cNvPicPr>
            <a:picLocks noChangeAspect="1" noChangeArrowheads="1" noCrop="1"/>
          </p:cNvPicPr>
          <p:nvPr/>
        </p:nvPicPr>
        <p:blipFill>
          <a:blip r:embed="rId2" cstate="print"/>
          <a:srcRect/>
          <a:stretch>
            <a:fillRect/>
          </a:stretch>
        </p:blipFill>
        <p:spPr bwMode="auto">
          <a:xfrm>
            <a:off x="8001000" y="4572000"/>
            <a:ext cx="1143000" cy="1143000"/>
          </a:xfrm>
          <a:prstGeom prst="rect">
            <a:avLst/>
          </a:prstGeom>
          <a:noFill/>
          <a:ln w="9525">
            <a:noFill/>
            <a:miter lim="800000"/>
            <a:headEnd/>
            <a:tailEnd/>
          </a:ln>
        </p:spPr>
      </p:pic>
      <p:pic>
        <p:nvPicPr>
          <p:cNvPr id="14338" name="Picture 2" descr="D:\Montreal\Notre-Dame_de_Montreal_Basilica_Jan_2006_edit.jpg"/>
          <p:cNvPicPr>
            <a:picLocks noChangeAspect="1" noChangeArrowheads="1"/>
          </p:cNvPicPr>
          <p:nvPr/>
        </p:nvPicPr>
        <p:blipFill>
          <a:blip r:embed="rId3" cstate="print"/>
          <a:srcRect/>
          <a:stretch>
            <a:fillRect/>
          </a:stretch>
        </p:blipFill>
        <p:spPr bwMode="auto">
          <a:xfrm>
            <a:off x="-457200" y="0"/>
            <a:ext cx="10083800" cy="6864434"/>
          </a:xfrm>
          <a:prstGeom prst="rect">
            <a:avLst/>
          </a:prstGeom>
          <a:noFill/>
        </p:spPr>
      </p:pic>
    </p:spTree>
  </p:cSld>
  <p:clrMapOvr>
    <a:masterClrMapping/>
  </p:clrMapOvr>
  <p:transition spd="slow">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0" presetClass="path" presetSubtype="0" repeatCount="indefinite" accel="50000" decel="50000" autoRev="1" fill="hold" nodeType="afterEffect">
                                  <p:stCondLst>
                                    <p:cond delay="0"/>
                                  </p:stCondLst>
                                  <p:childTnLst>
                                    <p:animMotion origin="layout" path="M -0.05139 -0.00047 L 0.04861 -0.00047 " pathEditMode="relative" rAng="0" ptsTypes="AA">
                                      <p:cBhvr>
                                        <p:cTn id="6" dur="5000" fill="hold"/>
                                        <p:tgtEl>
                                          <p:spTgt spid="14338"/>
                                        </p:tgtEl>
                                        <p:attrNameLst>
                                          <p:attrName>ppt_x</p:attrName>
                                          <p:attrName>ppt_y</p:attrName>
                                        </p:attrNameLst>
                                      </p:cBhvr>
                                      <p:rCtr x="50"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gold"/>
          <p:cNvPicPr>
            <a:picLocks noChangeAspect="1" noChangeArrowheads="1" noCrop="1"/>
          </p:cNvPicPr>
          <p:nvPr/>
        </p:nvPicPr>
        <p:blipFill>
          <a:blip r:embed="rId2" cstate="print"/>
          <a:srcRect/>
          <a:stretch>
            <a:fillRect/>
          </a:stretch>
        </p:blipFill>
        <p:spPr bwMode="auto">
          <a:xfrm>
            <a:off x="0" y="0"/>
            <a:ext cx="1143000" cy="1143000"/>
          </a:xfrm>
          <a:prstGeom prst="rect">
            <a:avLst/>
          </a:prstGeom>
          <a:noFill/>
          <a:ln w="9525">
            <a:noFill/>
            <a:miter lim="800000"/>
            <a:headEnd/>
            <a:tailEnd/>
          </a:ln>
        </p:spPr>
      </p:pic>
      <p:pic>
        <p:nvPicPr>
          <p:cNvPr id="6" name="Picture 5" descr="gold"/>
          <p:cNvPicPr>
            <a:picLocks noChangeAspect="1" noChangeArrowheads="1" noCrop="1"/>
          </p:cNvPicPr>
          <p:nvPr/>
        </p:nvPicPr>
        <p:blipFill>
          <a:blip r:embed="rId2" cstate="print"/>
          <a:srcRect/>
          <a:stretch>
            <a:fillRect/>
          </a:stretch>
        </p:blipFill>
        <p:spPr bwMode="auto">
          <a:xfrm>
            <a:off x="0" y="1143000"/>
            <a:ext cx="1143000" cy="1143000"/>
          </a:xfrm>
          <a:prstGeom prst="rect">
            <a:avLst/>
          </a:prstGeom>
          <a:noFill/>
          <a:ln w="9525">
            <a:noFill/>
            <a:miter lim="800000"/>
            <a:headEnd/>
            <a:tailEnd/>
          </a:ln>
        </p:spPr>
      </p:pic>
      <p:pic>
        <p:nvPicPr>
          <p:cNvPr id="7" name="Picture 6" descr="gold"/>
          <p:cNvPicPr>
            <a:picLocks noChangeAspect="1" noChangeArrowheads="1" noCrop="1"/>
          </p:cNvPicPr>
          <p:nvPr/>
        </p:nvPicPr>
        <p:blipFill>
          <a:blip r:embed="rId2" cstate="print"/>
          <a:srcRect/>
          <a:stretch>
            <a:fillRect/>
          </a:stretch>
        </p:blipFill>
        <p:spPr bwMode="auto">
          <a:xfrm>
            <a:off x="0" y="2286000"/>
            <a:ext cx="1143000" cy="1143000"/>
          </a:xfrm>
          <a:prstGeom prst="rect">
            <a:avLst/>
          </a:prstGeom>
          <a:noFill/>
          <a:ln w="9525">
            <a:noFill/>
            <a:miter lim="800000"/>
            <a:headEnd/>
            <a:tailEnd/>
          </a:ln>
        </p:spPr>
      </p:pic>
      <p:pic>
        <p:nvPicPr>
          <p:cNvPr id="8" name="Picture 7" descr="gold"/>
          <p:cNvPicPr>
            <a:picLocks noChangeAspect="1" noChangeArrowheads="1" noCrop="1"/>
          </p:cNvPicPr>
          <p:nvPr/>
        </p:nvPicPr>
        <p:blipFill>
          <a:blip r:embed="rId2" cstate="print"/>
          <a:srcRect/>
          <a:stretch>
            <a:fillRect/>
          </a:stretch>
        </p:blipFill>
        <p:spPr bwMode="auto">
          <a:xfrm>
            <a:off x="0" y="3429000"/>
            <a:ext cx="1143000" cy="1143000"/>
          </a:xfrm>
          <a:prstGeom prst="rect">
            <a:avLst/>
          </a:prstGeom>
          <a:noFill/>
          <a:ln w="9525">
            <a:noFill/>
            <a:miter lim="800000"/>
            <a:headEnd/>
            <a:tailEnd/>
          </a:ln>
        </p:spPr>
      </p:pic>
      <p:pic>
        <p:nvPicPr>
          <p:cNvPr id="9" name="Picture 8" descr="gold"/>
          <p:cNvPicPr>
            <a:picLocks noChangeAspect="1" noChangeArrowheads="1" noCrop="1"/>
          </p:cNvPicPr>
          <p:nvPr/>
        </p:nvPicPr>
        <p:blipFill>
          <a:blip r:embed="rId2" cstate="print"/>
          <a:srcRect/>
          <a:stretch>
            <a:fillRect/>
          </a:stretch>
        </p:blipFill>
        <p:spPr bwMode="auto">
          <a:xfrm>
            <a:off x="0" y="4572000"/>
            <a:ext cx="1143000" cy="1143000"/>
          </a:xfrm>
          <a:prstGeom prst="rect">
            <a:avLst/>
          </a:prstGeom>
          <a:noFill/>
          <a:ln w="9525">
            <a:noFill/>
            <a:miter lim="800000"/>
            <a:headEnd/>
            <a:tailEnd/>
          </a:ln>
        </p:spPr>
      </p:pic>
      <p:pic>
        <p:nvPicPr>
          <p:cNvPr id="10" name="Picture 9" descr="gold"/>
          <p:cNvPicPr>
            <a:picLocks noChangeAspect="1" noChangeArrowheads="1" noCrop="1"/>
          </p:cNvPicPr>
          <p:nvPr/>
        </p:nvPicPr>
        <p:blipFill>
          <a:blip r:embed="rId2" cstate="print"/>
          <a:srcRect/>
          <a:stretch>
            <a:fillRect/>
          </a:stretch>
        </p:blipFill>
        <p:spPr bwMode="auto">
          <a:xfrm>
            <a:off x="0" y="5715000"/>
            <a:ext cx="1143000" cy="1143000"/>
          </a:xfrm>
          <a:prstGeom prst="rect">
            <a:avLst/>
          </a:prstGeom>
          <a:noFill/>
          <a:ln w="9525">
            <a:noFill/>
            <a:miter lim="800000"/>
            <a:headEnd/>
            <a:tailEnd/>
          </a:ln>
        </p:spPr>
      </p:pic>
      <p:pic>
        <p:nvPicPr>
          <p:cNvPr id="11" name="Picture 10" descr="gold"/>
          <p:cNvPicPr>
            <a:picLocks noChangeAspect="1" noChangeArrowheads="1" noCrop="1"/>
          </p:cNvPicPr>
          <p:nvPr/>
        </p:nvPicPr>
        <p:blipFill>
          <a:blip r:embed="rId2" cstate="print"/>
          <a:srcRect/>
          <a:stretch>
            <a:fillRect/>
          </a:stretch>
        </p:blipFill>
        <p:spPr bwMode="auto">
          <a:xfrm>
            <a:off x="1143000" y="0"/>
            <a:ext cx="1143000" cy="1143000"/>
          </a:xfrm>
          <a:prstGeom prst="rect">
            <a:avLst/>
          </a:prstGeom>
          <a:noFill/>
          <a:ln w="9525">
            <a:noFill/>
            <a:miter lim="800000"/>
            <a:headEnd/>
            <a:tailEnd/>
          </a:ln>
        </p:spPr>
      </p:pic>
      <p:pic>
        <p:nvPicPr>
          <p:cNvPr id="12" name="Picture 11" descr="gold"/>
          <p:cNvPicPr>
            <a:picLocks noChangeAspect="1" noChangeArrowheads="1" noCrop="1"/>
          </p:cNvPicPr>
          <p:nvPr/>
        </p:nvPicPr>
        <p:blipFill>
          <a:blip r:embed="rId2" cstate="print"/>
          <a:srcRect/>
          <a:stretch>
            <a:fillRect/>
          </a:stretch>
        </p:blipFill>
        <p:spPr bwMode="auto">
          <a:xfrm>
            <a:off x="2286000" y="0"/>
            <a:ext cx="1143000" cy="1143000"/>
          </a:xfrm>
          <a:prstGeom prst="rect">
            <a:avLst/>
          </a:prstGeom>
          <a:noFill/>
          <a:ln w="9525">
            <a:noFill/>
            <a:miter lim="800000"/>
            <a:headEnd/>
            <a:tailEnd/>
          </a:ln>
        </p:spPr>
      </p:pic>
      <p:pic>
        <p:nvPicPr>
          <p:cNvPr id="13" name="Picture 12" descr="gold"/>
          <p:cNvPicPr>
            <a:picLocks noChangeAspect="1" noChangeArrowheads="1" noCrop="1"/>
          </p:cNvPicPr>
          <p:nvPr/>
        </p:nvPicPr>
        <p:blipFill>
          <a:blip r:embed="rId2" cstate="print"/>
          <a:srcRect/>
          <a:stretch>
            <a:fillRect/>
          </a:stretch>
        </p:blipFill>
        <p:spPr bwMode="auto">
          <a:xfrm>
            <a:off x="3429000" y="0"/>
            <a:ext cx="1143000" cy="1143000"/>
          </a:xfrm>
          <a:prstGeom prst="rect">
            <a:avLst/>
          </a:prstGeom>
          <a:noFill/>
          <a:ln w="9525">
            <a:noFill/>
            <a:miter lim="800000"/>
            <a:headEnd/>
            <a:tailEnd/>
          </a:ln>
        </p:spPr>
      </p:pic>
      <p:pic>
        <p:nvPicPr>
          <p:cNvPr id="14" name="Picture 13" descr="gold"/>
          <p:cNvPicPr>
            <a:picLocks noChangeAspect="1" noChangeArrowheads="1" noCrop="1"/>
          </p:cNvPicPr>
          <p:nvPr/>
        </p:nvPicPr>
        <p:blipFill>
          <a:blip r:embed="rId2" cstate="print"/>
          <a:srcRect/>
          <a:stretch>
            <a:fillRect/>
          </a:stretch>
        </p:blipFill>
        <p:spPr bwMode="auto">
          <a:xfrm>
            <a:off x="4572000" y="0"/>
            <a:ext cx="1143000" cy="1143000"/>
          </a:xfrm>
          <a:prstGeom prst="rect">
            <a:avLst/>
          </a:prstGeom>
          <a:noFill/>
          <a:ln w="9525">
            <a:noFill/>
            <a:miter lim="800000"/>
            <a:headEnd/>
            <a:tailEnd/>
          </a:ln>
        </p:spPr>
      </p:pic>
      <p:pic>
        <p:nvPicPr>
          <p:cNvPr id="15" name="Picture 14" descr="gold"/>
          <p:cNvPicPr>
            <a:picLocks noChangeAspect="1" noChangeArrowheads="1" noCrop="1"/>
          </p:cNvPicPr>
          <p:nvPr/>
        </p:nvPicPr>
        <p:blipFill>
          <a:blip r:embed="rId2" cstate="print"/>
          <a:srcRect/>
          <a:stretch>
            <a:fillRect/>
          </a:stretch>
        </p:blipFill>
        <p:spPr bwMode="auto">
          <a:xfrm>
            <a:off x="5715000" y="0"/>
            <a:ext cx="1143000" cy="1143000"/>
          </a:xfrm>
          <a:prstGeom prst="rect">
            <a:avLst/>
          </a:prstGeom>
          <a:noFill/>
          <a:ln w="9525">
            <a:noFill/>
            <a:miter lim="800000"/>
            <a:headEnd/>
            <a:tailEnd/>
          </a:ln>
        </p:spPr>
      </p:pic>
      <p:pic>
        <p:nvPicPr>
          <p:cNvPr id="16" name="Picture 15" descr="gold"/>
          <p:cNvPicPr>
            <a:picLocks noChangeAspect="1" noChangeArrowheads="1" noCrop="1"/>
          </p:cNvPicPr>
          <p:nvPr/>
        </p:nvPicPr>
        <p:blipFill>
          <a:blip r:embed="rId2" cstate="print"/>
          <a:srcRect/>
          <a:stretch>
            <a:fillRect/>
          </a:stretch>
        </p:blipFill>
        <p:spPr bwMode="auto">
          <a:xfrm>
            <a:off x="6858000" y="0"/>
            <a:ext cx="1143000" cy="1143000"/>
          </a:xfrm>
          <a:prstGeom prst="rect">
            <a:avLst/>
          </a:prstGeom>
          <a:noFill/>
          <a:ln w="9525">
            <a:noFill/>
            <a:miter lim="800000"/>
            <a:headEnd/>
            <a:tailEnd/>
          </a:ln>
        </p:spPr>
      </p:pic>
      <p:pic>
        <p:nvPicPr>
          <p:cNvPr id="17" name="Picture 16" descr="gold"/>
          <p:cNvPicPr>
            <a:picLocks noChangeAspect="1" noChangeArrowheads="1" noCrop="1"/>
          </p:cNvPicPr>
          <p:nvPr/>
        </p:nvPicPr>
        <p:blipFill>
          <a:blip r:embed="rId2" cstate="print"/>
          <a:srcRect/>
          <a:stretch>
            <a:fillRect/>
          </a:stretch>
        </p:blipFill>
        <p:spPr bwMode="auto">
          <a:xfrm>
            <a:off x="8001000" y="0"/>
            <a:ext cx="1143000" cy="1143000"/>
          </a:xfrm>
          <a:prstGeom prst="rect">
            <a:avLst/>
          </a:prstGeom>
          <a:noFill/>
          <a:ln w="9525">
            <a:noFill/>
            <a:miter lim="800000"/>
            <a:headEnd/>
            <a:tailEnd/>
          </a:ln>
        </p:spPr>
      </p:pic>
      <p:pic>
        <p:nvPicPr>
          <p:cNvPr id="21" name="Picture 20" descr="gold"/>
          <p:cNvPicPr>
            <a:picLocks noChangeAspect="1" noChangeArrowheads="1" noCrop="1"/>
          </p:cNvPicPr>
          <p:nvPr/>
        </p:nvPicPr>
        <p:blipFill>
          <a:blip r:embed="rId2" cstate="print"/>
          <a:srcRect/>
          <a:stretch>
            <a:fillRect/>
          </a:stretch>
        </p:blipFill>
        <p:spPr bwMode="auto">
          <a:xfrm>
            <a:off x="1143000" y="5715000"/>
            <a:ext cx="1143000" cy="1143000"/>
          </a:xfrm>
          <a:prstGeom prst="rect">
            <a:avLst/>
          </a:prstGeom>
          <a:noFill/>
          <a:ln w="9525">
            <a:noFill/>
            <a:miter lim="800000"/>
            <a:headEnd/>
            <a:tailEnd/>
          </a:ln>
        </p:spPr>
      </p:pic>
      <p:pic>
        <p:nvPicPr>
          <p:cNvPr id="22" name="Picture 21" descr="gold"/>
          <p:cNvPicPr>
            <a:picLocks noChangeAspect="1" noChangeArrowheads="1" noCrop="1"/>
          </p:cNvPicPr>
          <p:nvPr/>
        </p:nvPicPr>
        <p:blipFill>
          <a:blip r:embed="rId2" cstate="print"/>
          <a:srcRect/>
          <a:stretch>
            <a:fillRect/>
          </a:stretch>
        </p:blipFill>
        <p:spPr bwMode="auto">
          <a:xfrm>
            <a:off x="2286000" y="5715000"/>
            <a:ext cx="1143000" cy="1143000"/>
          </a:xfrm>
          <a:prstGeom prst="rect">
            <a:avLst/>
          </a:prstGeom>
          <a:noFill/>
          <a:ln w="9525">
            <a:noFill/>
            <a:miter lim="800000"/>
            <a:headEnd/>
            <a:tailEnd/>
          </a:ln>
        </p:spPr>
      </p:pic>
      <p:pic>
        <p:nvPicPr>
          <p:cNvPr id="23" name="Picture 22" descr="gold"/>
          <p:cNvPicPr>
            <a:picLocks noChangeAspect="1" noChangeArrowheads="1" noCrop="1"/>
          </p:cNvPicPr>
          <p:nvPr/>
        </p:nvPicPr>
        <p:blipFill>
          <a:blip r:embed="rId2" cstate="print"/>
          <a:srcRect/>
          <a:stretch>
            <a:fillRect/>
          </a:stretch>
        </p:blipFill>
        <p:spPr bwMode="auto">
          <a:xfrm>
            <a:off x="3429000" y="5715000"/>
            <a:ext cx="1143000" cy="1143000"/>
          </a:xfrm>
          <a:prstGeom prst="rect">
            <a:avLst/>
          </a:prstGeom>
          <a:noFill/>
          <a:ln w="9525">
            <a:noFill/>
            <a:miter lim="800000"/>
            <a:headEnd/>
            <a:tailEnd/>
          </a:ln>
        </p:spPr>
      </p:pic>
      <p:pic>
        <p:nvPicPr>
          <p:cNvPr id="24" name="Picture 23" descr="gold"/>
          <p:cNvPicPr>
            <a:picLocks noChangeAspect="1" noChangeArrowheads="1" noCrop="1"/>
          </p:cNvPicPr>
          <p:nvPr/>
        </p:nvPicPr>
        <p:blipFill>
          <a:blip r:embed="rId2" cstate="print"/>
          <a:srcRect/>
          <a:stretch>
            <a:fillRect/>
          </a:stretch>
        </p:blipFill>
        <p:spPr bwMode="auto">
          <a:xfrm>
            <a:off x="4572000" y="5715000"/>
            <a:ext cx="1143000" cy="1143000"/>
          </a:xfrm>
          <a:prstGeom prst="rect">
            <a:avLst/>
          </a:prstGeom>
          <a:noFill/>
          <a:ln w="9525">
            <a:noFill/>
            <a:miter lim="800000"/>
            <a:headEnd/>
            <a:tailEnd/>
          </a:ln>
        </p:spPr>
      </p:pic>
      <p:pic>
        <p:nvPicPr>
          <p:cNvPr id="25" name="Picture 24" descr="gold"/>
          <p:cNvPicPr>
            <a:picLocks noChangeAspect="1" noChangeArrowheads="1" noCrop="1"/>
          </p:cNvPicPr>
          <p:nvPr/>
        </p:nvPicPr>
        <p:blipFill>
          <a:blip r:embed="rId2" cstate="print"/>
          <a:srcRect/>
          <a:stretch>
            <a:fillRect/>
          </a:stretch>
        </p:blipFill>
        <p:spPr bwMode="auto">
          <a:xfrm>
            <a:off x="5715000" y="5715000"/>
            <a:ext cx="1143000" cy="1143000"/>
          </a:xfrm>
          <a:prstGeom prst="rect">
            <a:avLst/>
          </a:prstGeom>
          <a:noFill/>
          <a:ln w="9525">
            <a:noFill/>
            <a:miter lim="800000"/>
            <a:headEnd/>
            <a:tailEnd/>
          </a:ln>
        </p:spPr>
      </p:pic>
      <p:pic>
        <p:nvPicPr>
          <p:cNvPr id="26" name="Picture 25" descr="gold"/>
          <p:cNvPicPr>
            <a:picLocks noChangeAspect="1" noChangeArrowheads="1" noCrop="1"/>
          </p:cNvPicPr>
          <p:nvPr/>
        </p:nvPicPr>
        <p:blipFill>
          <a:blip r:embed="rId2" cstate="print"/>
          <a:srcRect/>
          <a:stretch>
            <a:fillRect/>
          </a:stretch>
        </p:blipFill>
        <p:spPr bwMode="auto">
          <a:xfrm>
            <a:off x="6858000" y="5715000"/>
            <a:ext cx="1143000" cy="1143000"/>
          </a:xfrm>
          <a:prstGeom prst="rect">
            <a:avLst/>
          </a:prstGeom>
          <a:noFill/>
          <a:ln w="9525">
            <a:noFill/>
            <a:miter lim="800000"/>
            <a:headEnd/>
            <a:tailEnd/>
          </a:ln>
        </p:spPr>
      </p:pic>
      <p:pic>
        <p:nvPicPr>
          <p:cNvPr id="27" name="Picture 26" descr="gold"/>
          <p:cNvPicPr>
            <a:picLocks noChangeAspect="1" noChangeArrowheads="1" noCrop="1"/>
          </p:cNvPicPr>
          <p:nvPr/>
        </p:nvPicPr>
        <p:blipFill>
          <a:blip r:embed="rId2" cstate="print"/>
          <a:srcRect/>
          <a:stretch>
            <a:fillRect/>
          </a:stretch>
        </p:blipFill>
        <p:spPr bwMode="auto">
          <a:xfrm>
            <a:off x="8001000" y="5715000"/>
            <a:ext cx="1143000" cy="1143000"/>
          </a:xfrm>
          <a:prstGeom prst="rect">
            <a:avLst/>
          </a:prstGeom>
          <a:noFill/>
          <a:ln w="9525">
            <a:noFill/>
            <a:miter lim="800000"/>
            <a:headEnd/>
            <a:tailEnd/>
          </a:ln>
        </p:spPr>
      </p:pic>
      <p:pic>
        <p:nvPicPr>
          <p:cNvPr id="28" name="Picture 27" descr="gold"/>
          <p:cNvPicPr>
            <a:picLocks noChangeAspect="1" noChangeArrowheads="1" noCrop="1"/>
          </p:cNvPicPr>
          <p:nvPr/>
        </p:nvPicPr>
        <p:blipFill>
          <a:blip r:embed="rId2" cstate="print"/>
          <a:srcRect/>
          <a:stretch>
            <a:fillRect/>
          </a:stretch>
        </p:blipFill>
        <p:spPr bwMode="auto">
          <a:xfrm>
            <a:off x="8001000" y="1143000"/>
            <a:ext cx="1143000" cy="1143000"/>
          </a:xfrm>
          <a:prstGeom prst="rect">
            <a:avLst/>
          </a:prstGeom>
          <a:noFill/>
          <a:ln w="9525">
            <a:noFill/>
            <a:miter lim="800000"/>
            <a:headEnd/>
            <a:tailEnd/>
          </a:ln>
        </p:spPr>
      </p:pic>
      <p:pic>
        <p:nvPicPr>
          <p:cNvPr id="29" name="Picture 28" descr="gold"/>
          <p:cNvPicPr>
            <a:picLocks noChangeAspect="1" noChangeArrowheads="1" noCrop="1"/>
          </p:cNvPicPr>
          <p:nvPr/>
        </p:nvPicPr>
        <p:blipFill>
          <a:blip r:embed="rId2" cstate="print"/>
          <a:srcRect/>
          <a:stretch>
            <a:fillRect/>
          </a:stretch>
        </p:blipFill>
        <p:spPr bwMode="auto">
          <a:xfrm>
            <a:off x="8001000" y="2286000"/>
            <a:ext cx="1143000" cy="1143000"/>
          </a:xfrm>
          <a:prstGeom prst="rect">
            <a:avLst/>
          </a:prstGeom>
          <a:noFill/>
          <a:ln w="9525">
            <a:noFill/>
            <a:miter lim="800000"/>
            <a:headEnd/>
            <a:tailEnd/>
          </a:ln>
        </p:spPr>
      </p:pic>
      <p:pic>
        <p:nvPicPr>
          <p:cNvPr id="30" name="Picture 29" descr="gold"/>
          <p:cNvPicPr>
            <a:picLocks noChangeAspect="1" noChangeArrowheads="1" noCrop="1"/>
          </p:cNvPicPr>
          <p:nvPr/>
        </p:nvPicPr>
        <p:blipFill>
          <a:blip r:embed="rId2" cstate="print"/>
          <a:srcRect/>
          <a:stretch>
            <a:fillRect/>
          </a:stretch>
        </p:blipFill>
        <p:spPr bwMode="auto">
          <a:xfrm>
            <a:off x="8001000" y="3429000"/>
            <a:ext cx="1143000" cy="1143000"/>
          </a:xfrm>
          <a:prstGeom prst="rect">
            <a:avLst/>
          </a:prstGeom>
          <a:noFill/>
          <a:ln w="9525">
            <a:noFill/>
            <a:miter lim="800000"/>
            <a:headEnd/>
            <a:tailEnd/>
          </a:ln>
        </p:spPr>
      </p:pic>
      <p:pic>
        <p:nvPicPr>
          <p:cNvPr id="31" name="Picture 30" descr="gold"/>
          <p:cNvPicPr>
            <a:picLocks noChangeAspect="1" noChangeArrowheads="1" noCrop="1"/>
          </p:cNvPicPr>
          <p:nvPr/>
        </p:nvPicPr>
        <p:blipFill>
          <a:blip r:embed="rId2" cstate="print"/>
          <a:srcRect/>
          <a:stretch>
            <a:fillRect/>
          </a:stretch>
        </p:blipFill>
        <p:spPr bwMode="auto">
          <a:xfrm>
            <a:off x="8001000" y="4572000"/>
            <a:ext cx="1143000" cy="1143000"/>
          </a:xfrm>
          <a:prstGeom prst="rect">
            <a:avLst/>
          </a:prstGeom>
          <a:noFill/>
          <a:ln w="9525">
            <a:noFill/>
            <a:miter lim="800000"/>
            <a:headEnd/>
            <a:tailEnd/>
          </a:ln>
        </p:spPr>
      </p:pic>
      <p:pic>
        <p:nvPicPr>
          <p:cNvPr id="15362" name="Picture 2" descr="D:\Montreal\catedrala15.jpg"/>
          <p:cNvPicPr>
            <a:picLocks noChangeAspect="1" noChangeArrowheads="1"/>
          </p:cNvPicPr>
          <p:nvPr/>
        </p:nvPicPr>
        <p:blipFill>
          <a:blip r:embed="rId3" cstate="print"/>
          <a:srcRect/>
          <a:stretch>
            <a:fillRect/>
          </a:stretch>
        </p:blipFill>
        <p:spPr bwMode="auto">
          <a:xfrm>
            <a:off x="-1219200" y="0"/>
            <a:ext cx="12191999" cy="6858000"/>
          </a:xfrm>
          <a:prstGeom prst="rect">
            <a:avLst/>
          </a:prstGeom>
          <a:noFill/>
        </p:spPr>
      </p:pic>
    </p:spTree>
  </p:cSld>
  <p:clrMapOvr>
    <a:masterClrMapping/>
  </p:clrMapOvr>
  <p:transition spd="slow">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0" presetClass="path" presetSubtype="0" repeatCount="indefinite" accel="50000" decel="50000" autoRev="1" fill="hold" nodeType="afterEffect">
                                  <p:stCondLst>
                                    <p:cond delay="0"/>
                                  </p:stCondLst>
                                  <p:childTnLst>
                                    <p:animMotion origin="layout" path="M -0.19166 -3.01874E-6 L 0.125 -3.01874E-6 " pathEditMode="relative" rAng="0" ptsTypes="AA">
                                      <p:cBhvr>
                                        <p:cTn id="6" dur="5000" fill="hold"/>
                                        <p:tgtEl>
                                          <p:spTgt spid="15362"/>
                                        </p:tgtEl>
                                        <p:attrNameLst>
                                          <p:attrName>ppt_x</p:attrName>
                                          <p:attrName>ppt_y</p:attrName>
                                        </p:attrNameLst>
                                      </p:cBhvr>
                                      <p:rCtr x="158"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gold"/>
          <p:cNvPicPr>
            <a:picLocks noChangeAspect="1" noChangeArrowheads="1" noCrop="1"/>
          </p:cNvPicPr>
          <p:nvPr/>
        </p:nvPicPr>
        <p:blipFill>
          <a:blip r:embed="rId2" cstate="print"/>
          <a:srcRect/>
          <a:stretch>
            <a:fillRect/>
          </a:stretch>
        </p:blipFill>
        <p:spPr bwMode="auto">
          <a:xfrm>
            <a:off x="0" y="0"/>
            <a:ext cx="1143000" cy="1143000"/>
          </a:xfrm>
          <a:prstGeom prst="rect">
            <a:avLst/>
          </a:prstGeom>
          <a:noFill/>
          <a:ln w="9525">
            <a:noFill/>
            <a:miter lim="800000"/>
            <a:headEnd/>
            <a:tailEnd/>
          </a:ln>
        </p:spPr>
      </p:pic>
      <p:pic>
        <p:nvPicPr>
          <p:cNvPr id="6" name="Picture 5" descr="gold"/>
          <p:cNvPicPr>
            <a:picLocks noChangeAspect="1" noChangeArrowheads="1" noCrop="1"/>
          </p:cNvPicPr>
          <p:nvPr/>
        </p:nvPicPr>
        <p:blipFill>
          <a:blip r:embed="rId2" cstate="print"/>
          <a:srcRect/>
          <a:stretch>
            <a:fillRect/>
          </a:stretch>
        </p:blipFill>
        <p:spPr bwMode="auto">
          <a:xfrm>
            <a:off x="0" y="1143000"/>
            <a:ext cx="1143000" cy="1143000"/>
          </a:xfrm>
          <a:prstGeom prst="rect">
            <a:avLst/>
          </a:prstGeom>
          <a:noFill/>
          <a:ln w="9525">
            <a:noFill/>
            <a:miter lim="800000"/>
            <a:headEnd/>
            <a:tailEnd/>
          </a:ln>
        </p:spPr>
      </p:pic>
      <p:pic>
        <p:nvPicPr>
          <p:cNvPr id="7" name="Picture 6" descr="gold"/>
          <p:cNvPicPr>
            <a:picLocks noChangeAspect="1" noChangeArrowheads="1" noCrop="1"/>
          </p:cNvPicPr>
          <p:nvPr/>
        </p:nvPicPr>
        <p:blipFill>
          <a:blip r:embed="rId2" cstate="print"/>
          <a:srcRect/>
          <a:stretch>
            <a:fillRect/>
          </a:stretch>
        </p:blipFill>
        <p:spPr bwMode="auto">
          <a:xfrm>
            <a:off x="0" y="2286000"/>
            <a:ext cx="1143000" cy="1143000"/>
          </a:xfrm>
          <a:prstGeom prst="rect">
            <a:avLst/>
          </a:prstGeom>
          <a:noFill/>
          <a:ln w="9525">
            <a:noFill/>
            <a:miter lim="800000"/>
            <a:headEnd/>
            <a:tailEnd/>
          </a:ln>
        </p:spPr>
      </p:pic>
      <p:pic>
        <p:nvPicPr>
          <p:cNvPr id="8" name="Picture 7" descr="gold"/>
          <p:cNvPicPr>
            <a:picLocks noChangeAspect="1" noChangeArrowheads="1" noCrop="1"/>
          </p:cNvPicPr>
          <p:nvPr/>
        </p:nvPicPr>
        <p:blipFill>
          <a:blip r:embed="rId2" cstate="print"/>
          <a:srcRect/>
          <a:stretch>
            <a:fillRect/>
          </a:stretch>
        </p:blipFill>
        <p:spPr bwMode="auto">
          <a:xfrm>
            <a:off x="0" y="3429000"/>
            <a:ext cx="1143000" cy="1143000"/>
          </a:xfrm>
          <a:prstGeom prst="rect">
            <a:avLst/>
          </a:prstGeom>
          <a:noFill/>
          <a:ln w="9525">
            <a:noFill/>
            <a:miter lim="800000"/>
            <a:headEnd/>
            <a:tailEnd/>
          </a:ln>
        </p:spPr>
      </p:pic>
      <p:pic>
        <p:nvPicPr>
          <p:cNvPr id="9" name="Picture 8" descr="gold"/>
          <p:cNvPicPr>
            <a:picLocks noChangeAspect="1" noChangeArrowheads="1" noCrop="1"/>
          </p:cNvPicPr>
          <p:nvPr/>
        </p:nvPicPr>
        <p:blipFill>
          <a:blip r:embed="rId2" cstate="print"/>
          <a:srcRect/>
          <a:stretch>
            <a:fillRect/>
          </a:stretch>
        </p:blipFill>
        <p:spPr bwMode="auto">
          <a:xfrm>
            <a:off x="0" y="4572000"/>
            <a:ext cx="1143000" cy="1143000"/>
          </a:xfrm>
          <a:prstGeom prst="rect">
            <a:avLst/>
          </a:prstGeom>
          <a:noFill/>
          <a:ln w="9525">
            <a:noFill/>
            <a:miter lim="800000"/>
            <a:headEnd/>
            <a:tailEnd/>
          </a:ln>
        </p:spPr>
      </p:pic>
      <p:pic>
        <p:nvPicPr>
          <p:cNvPr id="10" name="Picture 9" descr="gold"/>
          <p:cNvPicPr>
            <a:picLocks noChangeAspect="1" noChangeArrowheads="1" noCrop="1"/>
          </p:cNvPicPr>
          <p:nvPr/>
        </p:nvPicPr>
        <p:blipFill>
          <a:blip r:embed="rId2" cstate="print"/>
          <a:srcRect/>
          <a:stretch>
            <a:fillRect/>
          </a:stretch>
        </p:blipFill>
        <p:spPr bwMode="auto">
          <a:xfrm>
            <a:off x="0" y="5715000"/>
            <a:ext cx="1143000" cy="1143000"/>
          </a:xfrm>
          <a:prstGeom prst="rect">
            <a:avLst/>
          </a:prstGeom>
          <a:noFill/>
          <a:ln w="9525">
            <a:noFill/>
            <a:miter lim="800000"/>
            <a:headEnd/>
            <a:tailEnd/>
          </a:ln>
        </p:spPr>
      </p:pic>
      <p:pic>
        <p:nvPicPr>
          <p:cNvPr id="11" name="Picture 10" descr="gold"/>
          <p:cNvPicPr>
            <a:picLocks noChangeAspect="1" noChangeArrowheads="1" noCrop="1"/>
          </p:cNvPicPr>
          <p:nvPr/>
        </p:nvPicPr>
        <p:blipFill>
          <a:blip r:embed="rId2" cstate="print"/>
          <a:srcRect/>
          <a:stretch>
            <a:fillRect/>
          </a:stretch>
        </p:blipFill>
        <p:spPr bwMode="auto">
          <a:xfrm>
            <a:off x="1143000" y="0"/>
            <a:ext cx="1143000" cy="1143000"/>
          </a:xfrm>
          <a:prstGeom prst="rect">
            <a:avLst/>
          </a:prstGeom>
          <a:noFill/>
          <a:ln w="9525">
            <a:noFill/>
            <a:miter lim="800000"/>
            <a:headEnd/>
            <a:tailEnd/>
          </a:ln>
        </p:spPr>
      </p:pic>
      <p:pic>
        <p:nvPicPr>
          <p:cNvPr id="12" name="Picture 11" descr="gold"/>
          <p:cNvPicPr>
            <a:picLocks noChangeAspect="1" noChangeArrowheads="1" noCrop="1"/>
          </p:cNvPicPr>
          <p:nvPr/>
        </p:nvPicPr>
        <p:blipFill>
          <a:blip r:embed="rId2" cstate="print"/>
          <a:srcRect/>
          <a:stretch>
            <a:fillRect/>
          </a:stretch>
        </p:blipFill>
        <p:spPr bwMode="auto">
          <a:xfrm>
            <a:off x="2286000" y="0"/>
            <a:ext cx="1143000" cy="1143000"/>
          </a:xfrm>
          <a:prstGeom prst="rect">
            <a:avLst/>
          </a:prstGeom>
          <a:noFill/>
          <a:ln w="9525">
            <a:noFill/>
            <a:miter lim="800000"/>
            <a:headEnd/>
            <a:tailEnd/>
          </a:ln>
        </p:spPr>
      </p:pic>
      <p:pic>
        <p:nvPicPr>
          <p:cNvPr id="13" name="Picture 12" descr="gold"/>
          <p:cNvPicPr>
            <a:picLocks noChangeAspect="1" noChangeArrowheads="1" noCrop="1"/>
          </p:cNvPicPr>
          <p:nvPr/>
        </p:nvPicPr>
        <p:blipFill>
          <a:blip r:embed="rId2" cstate="print"/>
          <a:srcRect/>
          <a:stretch>
            <a:fillRect/>
          </a:stretch>
        </p:blipFill>
        <p:spPr bwMode="auto">
          <a:xfrm>
            <a:off x="3429000" y="0"/>
            <a:ext cx="1143000" cy="1143000"/>
          </a:xfrm>
          <a:prstGeom prst="rect">
            <a:avLst/>
          </a:prstGeom>
          <a:noFill/>
          <a:ln w="9525">
            <a:noFill/>
            <a:miter lim="800000"/>
            <a:headEnd/>
            <a:tailEnd/>
          </a:ln>
        </p:spPr>
      </p:pic>
      <p:pic>
        <p:nvPicPr>
          <p:cNvPr id="14" name="Picture 13" descr="gold"/>
          <p:cNvPicPr>
            <a:picLocks noChangeAspect="1" noChangeArrowheads="1" noCrop="1"/>
          </p:cNvPicPr>
          <p:nvPr/>
        </p:nvPicPr>
        <p:blipFill>
          <a:blip r:embed="rId2" cstate="print"/>
          <a:srcRect/>
          <a:stretch>
            <a:fillRect/>
          </a:stretch>
        </p:blipFill>
        <p:spPr bwMode="auto">
          <a:xfrm>
            <a:off x="4572000" y="0"/>
            <a:ext cx="1143000" cy="1143000"/>
          </a:xfrm>
          <a:prstGeom prst="rect">
            <a:avLst/>
          </a:prstGeom>
          <a:noFill/>
          <a:ln w="9525">
            <a:noFill/>
            <a:miter lim="800000"/>
            <a:headEnd/>
            <a:tailEnd/>
          </a:ln>
        </p:spPr>
      </p:pic>
      <p:pic>
        <p:nvPicPr>
          <p:cNvPr id="15" name="Picture 14" descr="gold"/>
          <p:cNvPicPr>
            <a:picLocks noChangeAspect="1" noChangeArrowheads="1" noCrop="1"/>
          </p:cNvPicPr>
          <p:nvPr/>
        </p:nvPicPr>
        <p:blipFill>
          <a:blip r:embed="rId2" cstate="print"/>
          <a:srcRect/>
          <a:stretch>
            <a:fillRect/>
          </a:stretch>
        </p:blipFill>
        <p:spPr bwMode="auto">
          <a:xfrm>
            <a:off x="5715000" y="0"/>
            <a:ext cx="1143000" cy="1143000"/>
          </a:xfrm>
          <a:prstGeom prst="rect">
            <a:avLst/>
          </a:prstGeom>
          <a:noFill/>
          <a:ln w="9525">
            <a:noFill/>
            <a:miter lim="800000"/>
            <a:headEnd/>
            <a:tailEnd/>
          </a:ln>
        </p:spPr>
      </p:pic>
      <p:pic>
        <p:nvPicPr>
          <p:cNvPr id="16" name="Picture 15" descr="gold"/>
          <p:cNvPicPr>
            <a:picLocks noChangeAspect="1" noChangeArrowheads="1" noCrop="1"/>
          </p:cNvPicPr>
          <p:nvPr/>
        </p:nvPicPr>
        <p:blipFill>
          <a:blip r:embed="rId2" cstate="print"/>
          <a:srcRect/>
          <a:stretch>
            <a:fillRect/>
          </a:stretch>
        </p:blipFill>
        <p:spPr bwMode="auto">
          <a:xfrm>
            <a:off x="6858000" y="0"/>
            <a:ext cx="1143000" cy="1143000"/>
          </a:xfrm>
          <a:prstGeom prst="rect">
            <a:avLst/>
          </a:prstGeom>
          <a:noFill/>
          <a:ln w="9525">
            <a:noFill/>
            <a:miter lim="800000"/>
            <a:headEnd/>
            <a:tailEnd/>
          </a:ln>
        </p:spPr>
      </p:pic>
      <p:pic>
        <p:nvPicPr>
          <p:cNvPr id="17" name="Picture 16" descr="gold"/>
          <p:cNvPicPr>
            <a:picLocks noChangeAspect="1" noChangeArrowheads="1" noCrop="1"/>
          </p:cNvPicPr>
          <p:nvPr/>
        </p:nvPicPr>
        <p:blipFill>
          <a:blip r:embed="rId2" cstate="print"/>
          <a:srcRect/>
          <a:stretch>
            <a:fillRect/>
          </a:stretch>
        </p:blipFill>
        <p:spPr bwMode="auto">
          <a:xfrm>
            <a:off x="8001000" y="0"/>
            <a:ext cx="1143000" cy="1143000"/>
          </a:xfrm>
          <a:prstGeom prst="rect">
            <a:avLst/>
          </a:prstGeom>
          <a:noFill/>
          <a:ln w="9525">
            <a:noFill/>
            <a:miter lim="800000"/>
            <a:headEnd/>
            <a:tailEnd/>
          </a:ln>
        </p:spPr>
      </p:pic>
      <p:pic>
        <p:nvPicPr>
          <p:cNvPr id="21" name="Picture 20" descr="gold"/>
          <p:cNvPicPr>
            <a:picLocks noChangeAspect="1" noChangeArrowheads="1" noCrop="1"/>
          </p:cNvPicPr>
          <p:nvPr/>
        </p:nvPicPr>
        <p:blipFill>
          <a:blip r:embed="rId2" cstate="print"/>
          <a:srcRect/>
          <a:stretch>
            <a:fillRect/>
          </a:stretch>
        </p:blipFill>
        <p:spPr bwMode="auto">
          <a:xfrm>
            <a:off x="1143000" y="5715000"/>
            <a:ext cx="1143000" cy="1143000"/>
          </a:xfrm>
          <a:prstGeom prst="rect">
            <a:avLst/>
          </a:prstGeom>
          <a:noFill/>
          <a:ln w="9525">
            <a:noFill/>
            <a:miter lim="800000"/>
            <a:headEnd/>
            <a:tailEnd/>
          </a:ln>
        </p:spPr>
      </p:pic>
      <p:pic>
        <p:nvPicPr>
          <p:cNvPr id="22" name="Picture 21" descr="gold"/>
          <p:cNvPicPr>
            <a:picLocks noChangeAspect="1" noChangeArrowheads="1" noCrop="1"/>
          </p:cNvPicPr>
          <p:nvPr/>
        </p:nvPicPr>
        <p:blipFill>
          <a:blip r:embed="rId2" cstate="print"/>
          <a:srcRect/>
          <a:stretch>
            <a:fillRect/>
          </a:stretch>
        </p:blipFill>
        <p:spPr bwMode="auto">
          <a:xfrm>
            <a:off x="2286000" y="5715000"/>
            <a:ext cx="1143000" cy="1143000"/>
          </a:xfrm>
          <a:prstGeom prst="rect">
            <a:avLst/>
          </a:prstGeom>
          <a:noFill/>
          <a:ln w="9525">
            <a:noFill/>
            <a:miter lim="800000"/>
            <a:headEnd/>
            <a:tailEnd/>
          </a:ln>
        </p:spPr>
      </p:pic>
      <p:pic>
        <p:nvPicPr>
          <p:cNvPr id="23" name="Picture 22" descr="gold"/>
          <p:cNvPicPr>
            <a:picLocks noChangeAspect="1" noChangeArrowheads="1" noCrop="1"/>
          </p:cNvPicPr>
          <p:nvPr/>
        </p:nvPicPr>
        <p:blipFill>
          <a:blip r:embed="rId2" cstate="print"/>
          <a:srcRect/>
          <a:stretch>
            <a:fillRect/>
          </a:stretch>
        </p:blipFill>
        <p:spPr bwMode="auto">
          <a:xfrm>
            <a:off x="3429000" y="5715000"/>
            <a:ext cx="1143000" cy="1143000"/>
          </a:xfrm>
          <a:prstGeom prst="rect">
            <a:avLst/>
          </a:prstGeom>
          <a:noFill/>
          <a:ln w="9525">
            <a:noFill/>
            <a:miter lim="800000"/>
            <a:headEnd/>
            <a:tailEnd/>
          </a:ln>
        </p:spPr>
      </p:pic>
      <p:pic>
        <p:nvPicPr>
          <p:cNvPr id="24" name="Picture 23" descr="gold"/>
          <p:cNvPicPr>
            <a:picLocks noChangeAspect="1" noChangeArrowheads="1" noCrop="1"/>
          </p:cNvPicPr>
          <p:nvPr/>
        </p:nvPicPr>
        <p:blipFill>
          <a:blip r:embed="rId2" cstate="print"/>
          <a:srcRect/>
          <a:stretch>
            <a:fillRect/>
          </a:stretch>
        </p:blipFill>
        <p:spPr bwMode="auto">
          <a:xfrm>
            <a:off x="4572000" y="5715000"/>
            <a:ext cx="1143000" cy="1143000"/>
          </a:xfrm>
          <a:prstGeom prst="rect">
            <a:avLst/>
          </a:prstGeom>
          <a:noFill/>
          <a:ln w="9525">
            <a:noFill/>
            <a:miter lim="800000"/>
            <a:headEnd/>
            <a:tailEnd/>
          </a:ln>
        </p:spPr>
      </p:pic>
      <p:pic>
        <p:nvPicPr>
          <p:cNvPr id="25" name="Picture 24" descr="gold"/>
          <p:cNvPicPr>
            <a:picLocks noChangeAspect="1" noChangeArrowheads="1" noCrop="1"/>
          </p:cNvPicPr>
          <p:nvPr/>
        </p:nvPicPr>
        <p:blipFill>
          <a:blip r:embed="rId2" cstate="print"/>
          <a:srcRect/>
          <a:stretch>
            <a:fillRect/>
          </a:stretch>
        </p:blipFill>
        <p:spPr bwMode="auto">
          <a:xfrm>
            <a:off x="5715000" y="5715000"/>
            <a:ext cx="1143000" cy="1143000"/>
          </a:xfrm>
          <a:prstGeom prst="rect">
            <a:avLst/>
          </a:prstGeom>
          <a:noFill/>
          <a:ln w="9525">
            <a:noFill/>
            <a:miter lim="800000"/>
            <a:headEnd/>
            <a:tailEnd/>
          </a:ln>
        </p:spPr>
      </p:pic>
      <p:pic>
        <p:nvPicPr>
          <p:cNvPr id="26" name="Picture 25" descr="gold"/>
          <p:cNvPicPr>
            <a:picLocks noChangeAspect="1" noChangeArrowheads="1" noCrop="1"/>
          </p:cNvPicPr>
          <p:nvPr/>
        </p:nvPicPr>
        <p:blipFill>
          <a:blip r:embed="rId2" cstate="print"/>
          <a:srcRect/>
          <a:stretch>
            <a:fillRect/>
          </a:stretch>
        </p:blipFill>
        <p:spPr bwMode="auto">
          <a:xfrm>
            <a:off x="6858000" y="5715000"/>
            <a:ext cx="1143000" cy="1143000"/>
          </a:xfrm>
          <a:prstGeom prst="rect">
            <a:avLst/>
          </a:prstGeom>
          <a:noFill/>
          <a:ln w="9525">
            <a:noFill/>
            <a:miter lim="800000"/>
            <a:headEnd/>
            <a:tailEnd/>
          </a:ln>
        </p:spPr>
      </p:pic>
      <p:pic>
        <p:nvPicPr>
          <p:cNvPr id="27" name="Picture 26" descr="gold"/>
          <p:cNvPicPr>
            <a:picLocks noChangeAspect="1" noChangeArrowheads="1" noCrop="1"/>
          </p:cNvPicPr>
          <p:nvPr/>
        </p:nvPicPr>
        <p:blipFill>
          <a:blip r:embed="rId2" cstate="print"/>
          <a:srcRect/>
          <a:stretch>
            <a:fillRect/>
          </a:stretch>
        </p:blipFill>
        <p:spPr bwMode="auto">
          <a:xfrm>
            <a:off x="8001000" y="5715000"/>
            <a:ext cx="1143000" cy="1143000"/>
          </a:xfrm>
          <a:prstGeom prst="rect">
            <a:avLst/>
          </a:prstGeom>
          <a:noFill/>
          <a:ln w="9525">
            <a:noFill/>
            <a:miter lim="800000"/>
            <a:headEnd/>
            <a:tailEnd/>
          </a:ln>
        </p:spPr>
      </p:pic>
      <p:pic>
        <p:nvPicPr>
          <p:cNvPr id="28" name="Picture 27" descr="gold"/>
          <p:cNvPicPr>
            <a:picLocks noChangeAspect="1" noChangeArrowheads="1" noCrop="1"/>
          </p:cNvPicPr>
          <p:nvPr/>
        </p:nvPicPr>
        <p:blipFill>
          <a:blip r:embed="rId2" cstate="print"/>
          <a:srcRect/>
          <a:stretch>
            <a:fillRect/>
          </a:stretch>
        </p:blipFill>
        <p:spPr bwMode="auto">
          <a:xfrm>
            <a:off x="8001000" y="1143000"/>
            <a:ext cx="1143000" cy="1143000"/>
          </a:xfrm>
          <a:prstGeom prst="rect">
            <a:avLst/>
          </a:prstGeom>
          <a:noFill/>
          <a:ln w="9525">
            <a:noFill/>
            <a:miter lim="800000"/>
            <a:headEnd/>
            <a:tailEnd/>
          </a:ln>
        </p:spPr>
      </p:pic>
      <p:pic>
        <p:nvPicPr>
          <p:cNvPr id="29" name="Picture 28" descr="gold"/>
          <p:cNvPicPr>
            <a:picLocks noChangeAspect="1" noChangeArrowheads="1" noCrop="1"/>
          </p:cNvPicPr>
          <p:nvPr/>
        </p:nvPicPr>
        <p:blipFill>
          <a:blip r:embed="rId2" cstate="print"/>
          <a:srcRect/>
          <a:stretch>
            <a:fillRect/>
          </a:stretch>
        </p:blipFill>
        <p:spPr bwMode="auto">
          <a:xfrm>
            <a:off x="8001000" y="2286000"/>
            <a:ext cx="1143000" cy="1143000"/>
          </a:xfrm>
          <a:prstGeom prst="rect">
            <a:avLst/>
          </a:prstGeom>
          <a:noFill/>
          <a:ln w="9525">
            <a:noFill/>
            <a:miter lim="800000"/>
            <a:headEnd/>
            <a:tailEnd/>
          </a:ln>
        </p:spPr>
      </p:pic>
      <p:pic>
        <p:nvPicPr>
          <p:cNvPr id="30" name="Picture 29" descr="gold"/>
          <p:cNvPicPr>
            <a:picLocks noChangeAspect="1" noChangeArrowheads="1" noCrop="1"/>
          </p:cNvPicPr>
          <p:nvPr/>
        </p:nvPicPr>
        <p:blipFill>
          <a:blip r:embed="rId2" cstate="print"/>
          <a:srcRect/>
          <a:stretch>
            <a:fillRect/>
          </a:stretch>
        </p:blipFill>
        <p:spPr bwMode="auto">
          <a:xfrm>
            <a:off x="8001000" y="3429000"/>
            <a:ext cx="1143000" cy="1143000"/>
          </a:xfrm>
          <a:prstGeom prst="rect">
            <a:avLst/>
          </a:prstGeom>
          <a:noFill/>
          <a:ln w="9525">
            <a:noFill/>
            <a:miter lim="800000"/>
            <a:headEnd/>
            <a:tailEnd/>
          </a:ln>
        </p:spPr>
      </p:pic>
      <p:pic>
        <p:nvPicPr>
          <p:cNvPr id="31" name="Picture 30" descr="gold"/>
          <p:cNvPicPr>
            <a:picLocks noChangeAspect="1" noChangeArrowheads="1" noCrop="1"/>
          </p:cNvPicPr>
          <p:nvPr/>
        </p:nvPicPr>
        <p:blipFill>
          <a:blip r:embed="rId2" cstate="print"/>
          <a:srcRect/>
          <a:stretch>
            <a:fillRect/>
          </a:stretch>
        </p:blipFill>
        <p:spPr bwMode="auto">
          <a:xfrm>
            <a:off x="8001000" y="4572000"/>
            <a:ext cx="1143000" cy="1143000"/>
          </a:xfrm>
          <a:prstGeom prst="rect">
            <a:avLst/>
          </a:prstGeom>
          <a:noFill/>
          <a:ln w="9525">
            <a:noFill/>
            <a:miter lim="800000"/>
            <a:headEnd/>
            <a:tailEnd/>
          </a:ln>
        </p:spPr>
      </p:pic>
      <p:pic>
        <p:nvPicPr>
          <p:cNvPr id="16387" name="Picture 3" descr="D:\Montreal\mont1.JPG"/>
          <p:cNvPicPr>
            <a:picLocks noChangeAspect="1" noChangeArrowheads="1"/>
          </p:cNvPicPr>
          <p:nvPr/>
        </p:nvPicPr>
        <p:blipFill>
          <a:blip r:embed="rId3" cstate="print"/>
          <a:srcRect/>
          <a:stretch>
            <a:fillRect/>
          </a:stretch>
        </p:blipFill>
        <p:spPr bwMode="auto">
          <a:xfrm>
            <a:off x="381000" y="304800"/>
            <a:ext cx="8381999" cy="6229350"/>
          </a:xfrm>
          <a:prstGeom prst="rect">
            <a:avLst/>
          </a:prstGeom>
          <a:ln w="3175">
            <a:solidFill>
              <a:schemeClr val="tx1"/>
            </a:solidFill>
          </a:ln>
          <a:effectLst>
            <a:outerShdw blurRad="292100" dist="139700" dir="2700000" algn="tl" rotWithShape="0">
              <a:srgbClr val="333333">
                <a:alpha val="65000"/>
              </a:srgbClr>
            </a:outerShdw>
          </a:effectLst>
        </p:spPr>
      </p:pic>
    </p:spTree>
  </p:cSld>
  <p:clrMapOvr>
    <a:masterClrMapping/>
  </p:clrMapOvr>
  <p:transition spd="slow">
    <p:plus/>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gold"/>
          <p:cNvPicPr>
            <a:picLocks noChangeAspect="1" noChangeArrowheads="1" noCrop="1"/>
          </p:cNvPicPr>
          <p:nvPr/>
        </p:nvPicPr>
        <p:blipFill>
          <a:blip r:embed="rId2" cstate="print"/>
          <a:srcRect/>
          <a:stretch>
            <a:fillRect/>
          </a:stretch>
        </p:blipFill>
        <p:spPr bwMode="auto">
          <a:xfrm>
            <a:off x="0" y="0"/>
            <a:ext cx="1143000" cy="1143000"/>
          </a:xfrm>
          <a:prstGeom prst="rect">
            <a:avLst/>
          </a:prstGeom>
          <a:noFill/>
          <a:ln w="9525">
            <a:noFill/>
            <a:miter lim="800000"/>
            <a:headEnd/>
            <a:tailEnd/>
          </a:ln>
        </p:spPr>
      </p:pic>
      <p:pic>
        <p:nvPicPr>
          <p:cNvPr id="6" name="Picture 5" descr="gold"/>
          <p:cNvPicPr>
            <a:picLocks noChangeAspect="1" noChangeArrowheads="1" noCrop="1"/>
          </p:cNvPicPr>
          <p:nvPr/>
        </p:nvPicPr>
        <p:blipFill>
          <a:blip r:embed="rId2" cstate="print"/>
          <a:srcRect/>
          <a:stretch>
            <a:fillRect/>
          </a:stretch>
        </p:blipFill>
        <p:spPr bwMode="auto">
          <a:xfrm>
            <a:off x="0" y="1143000"/>
            <a:ext cx="1143000" cy="1143000"/>
          </a:xfrm>
          <a:prstGeom prst="rect">
            <a:avLst/>
          </a:prstGeom>
          <a:noFill/>
          <a:ln w="9525">
            <a:noFill/>
            <a:miter lim="800000"/>
            <a:headEnd/>
            <a:tailEnd/>
          </a:ln>
        </p:spPr>
      </p:pic>
      <p:pic>
        <p:nvPicPr>
          <p:cNvPr id="7" name="Picture 6" descr="gold"/>
          <p:cNvPicPr>
            <a:picLocks noChangeAspect="1" noChangeArrowheads="1" noCrop="1"/>
          </p:cNvPicPr>
          <p:nvPr/>
        </p:nvPicPr>
        <p:blipFill>
          <a:blip r:embed="rId2" cstate="print"/>
          <a:srcRect/>
          <a:stretch>
            <a:fillRect/>
          </a:stretch>
        </p:blipFill>
        <p:spPr bwMode="auto">
          <a:xfrm>
            <a:off x="0" y="2286000"/>
            <a:ext cx="1143000" cy="1143000"/>
          </a:xfrm>
          <a:prstGeom prst="rect">
            <a:avLst/>
          </a:prstGeom>
          <a:noFill/>
          <a:ln w="9525">
            <a:noFill/>
            <a:miter lim="800000"/>
            <a:headEnd/>
            <a:tailEnd/>
          </a:ln>
        </p:spPr>
      </p:pic>
      <p:pic>
        <p:nvPicPr>
          <p:cNvPr id="8" name="Picture 7" descr="gold"/>
          <p:cNvPicPr>
            <a:picLocks noChangeAspect="1" noChangeArrowheads="1" noCrop="1"/>
          </p:cNvPicPr>
          <p:nvPr/>
        </p:nvPicPr>
        <p:blipFill>
          <a:blip r:embed="rId2" cstate="print"/>
          <a:srcRect/>
          <a:stretch>
            <a:fillRect/>
          </a:stretch>
        </p:blipFill>
        <p:spPr bwMode="auto">
          <a:xfrm>
            <a:off x="0" y="3429000"/>
            <a:ext cx="1143000" cy="1143000"/>
          </a:xfrm>
          <a:prstGeom prst="rect">
            <a:avLst/>
          </a:prstGeom>
          <a:noFill/>
          <a:ln w="9525">
            <a:noFill/>
            <a:miter lim="800000"/>
            <a:headEnd/>
            <a:tailEnd/>
          </a:ln>
        </p:spPr>
      </p:pic>
      <p:pic>
        <p:nvPicPr>
          <p:cNvPr id="9" name="Picture 8" descr="gold"/>
          <p:cNvPicPr>
            <a:picLocks noChangeAspect="1" noChangeArrowheads="1" noCrop="1"/>
          </p:cNvPicPr>
          <p:nvPr/>
        </p:nvPicPr>
        <p:blipFill>
          <a:blip r:embed="rId2" cstate="print"/>
          <a:srcRect/>
          <a:stretch>
            <a:fillRect/>
          </a:stretch>
        </p:blipFill>
        <p:spPr bwMode="auto">
          <a:xfrm>
            <a:off x="0" y="4572000"/>
            <a:ext cx="1143000" cy="1143000"/>
          </a:xfrm>
          <a:prstGeom prst="rect">
            <a:avLst/>
          </a:prstGeom>
          <a:noFill/>
          <a:ln w="9525">
            <a:noFill/>
            <a:miter lim="800000"/>
            <a:headEnd/>
            <a:tailEnd/>
          </a:ln>
        </p:spPr>
      </p:pic>
      <p:pic>
        <p:nvPicPr>
          <p:cNvPr id="10" name="Picture 9" descr="gold"/>
          <p:cNvPicPr>
            <a:picLocks noChangeAspect="1" noChangeArrowheads="1" noCrop="1"/>
          </p:cNvPicPr>
          <p:nvPr/>
        </p:nvPicPr>
        <p:blipFill>
          <a:blip r:embed="rId2" cstate="print"/>
          <a:srcRect/>
          <a:stretch>
            <a:fillRect/>
          </a:stretch>
        </p:blipFill>
        <p:spPr bwMode="auto">
          <a:xfrm>
            <a:off x="0" y="5715000"/>
            <a:ext cx="1143000" cy="1143000"/>
          </a:xfrm>
          <a:prstGeom prst="rect">
            <a:avLst/>
          </a:prstGeom>
          <a:noFill/>
          <a:ln w="9525">
            <a:noFill/>
            <a:miter lim="800000"/>
            <a:headEnd/>
            <a:tailEnd/>
          </a:ln>
        </p:spPr>
      </p:pic>
      <p:pic>
        <p:nvPicPr>
          <p:cNvPr id="11" name="Picture 10" descr="gold"/>
          <p:cNvPicPr>
            <a:picLocks noChangeAspect="1" noChangeArrowheads="1" noCrop="1"/>
          </p:cNvPicPr>
          <p:nvPr/>
        </p:nvPicPr>
        <p:blipFill>
          <a:blip r:embed="rId2" cstate="print"/>
          <a:srcRect/>
          <a:stretch>
            <a:fillRect/>
          </a:stretch>
        </p:blipFill>
        <p:spPr bwMode="auto">
          <a:xfrm>
            <a:off x="1143000" y="0"/>
            <a:ext cx="1143000" cy="1143000"/>
          </a:xfrm>
          <a:prstGeom prst="rect">
            <a:avLst/>
          </a:prstGeom>
          <a:noFill/>
          <a:ln w="9525">
            <a:noFill/>
            <a:miter lim="800000"/>
            <a:headEnd/>
            <a:tailEnd/>
          </a:ln>
        </p:spPr>
      </p:pic>
      <p:pic>
        <p:nvPicPr>
          <p:cNvPr id="12" name="Picture 11" descr="gold"/>
          <p:cNvPicPr>
            <a:picLocks noChangeAspect="1" noChangeArrowheads="1" noCrop="1"/>
          </p:cNvPicPr>
          <p:nvPr/>
        </p:nvPicPr>
        <p:blipFill>
          <a:blip r:embed="rId2" cstate="print"/>
          <a:srcRect/>
          <a:stretch>
            <a:fillRect/>
          </a:stretch>
        </p:blipFill>
        <p:spPr bwMode="auto">
          <a:xfrm>
            <a:off x="2286000" y="0"/>
            <a:ext cx="1143000" cy="1143000"/>
          </a:xfrm>
          <a:prstGeom prst="rect">
            <a:avLst/>
          </a:prstGeom>
          <a:noFill/>
          <a:ln w="9525">
            <a:noFill/>
            <a:miter lim="800000"/>
            <a:headEnd/>
            <a:tailEnd/>
          </a:ln>
        </p:spPr>
      </p:pic>
      <p:pic>
        <p:nvPicPr>
          <p:cNvPr id="13" name="Picture 12" descr="gold"/>
          <p:cNvPicPr>
            <a:picLocks noChangeAspect="1" noChangeArrowheads="1" noCrop="1"/>
          </p:cNvPicPr>
          <p:nvPr/>
        </p:nvPicPr>
        <p:blipFill>
          <a:blip r:embed="rId2" cstate="print"/>
          <a:srcRect/>
          <a:stretch>
            <a:fillRect/>
          </a:stretch>
        </p:blipFill>
        <p:spPr bwMode="auto">
          <a:xfrm>
            <a:off x="3429000" y="0"/>
            <a:ext cx="1143000" cy="1143000"/>
          </a:xfrm>
          <a:prstGeom prst="rect">
            <a:avLst/>
          </a:prstGeom>
          <a:noFill/>
          <a:ln w="9525">
            <a:noFill/>
            <a:miter lim="800000"/>
            <a:headEnd/>
            <a:tailEnd/>
          </a:ln>
        </p:spPr>
      </p:pic>
      <p:pic>
        <p:nvPicPr>
          <p:cNvPr id="14" name="Picture 13" descr="gold"/>
          <p:cNvPicPr>
            <a:picLocks noChangeAspect="1" noChangeArrowheads="1" noCrop="1"/>
          </p:cNvPicPr>
          <p:nvPr/>
        </p:nvPicPr>
        <p:blipFill>
          <a:blip r:embed="rId2" cstate="print"/>
          <a:srcRect/>
          <a:stretch>
            <a:fillRect/>
          </a:stretch>
        </p:blipFill>
        <p:spPr bwMode="auto">
          <a:xfrm>
            <a:off x="4572000" y="0"/>
            <a:ext cx="1143000" cy="1143000"/>
          </a:xfrm>
          <a:prstGeom prst="rect">
            <a:avLst/>
          </a:prstGeom>
          <a:noFill/>
          <a:ln w="9525">
            <a:noFill/>
            <a:miter lim="800000"/>
            <a:headEnd/>
            <a:tailEnd/>
          </a:ln>
        </p:spPr>
      </p:pic>
      <p:pic>
        <p:nvPicPr>
          <p:cNvPr id="15" name="Picture 14" descr="gold"/>
          <p:cNvPicPr>
            <a:picLocks noChangeAspect="1" noChangeArrowheads="1" noCrop="1"/>
          </p:cNvPicPr>
          <p:nvPr/>
        </p:nvPicPr>
        <p:blipFill>
          <a:blip r:embed="rId2" cstate="print"/>
          <a:srcRect/>
          <a:stretch>
            <a:fillRect/>
          </a:stretch>
        </p:blipFill>
        <p:spPr bwMode="auto">
          <a:xfrm>
            <a:off x="5715000" y="0"/>
            <a:ext cx="1143000" cy="1143000"/>
          </a:xfrm>
          <a:prstGeom prst="rect">
            <a:avLst/>
          </a:prstGeom>
          <a:noFill/>
          <a:ln w="9525">
            <a:noFill/>
            <a:miter lim="800000"/>
            <a:headEnd/>
            <a:tailEnd/>
          </a:ln>
        </p:spPr>
      </p:pic>
      <p:pic>
        <p:nvPicPr>
          <p:cNvPr id="16" name="Picture 15" descr="gold"/>
          <p:cNvPicPr>
            <a:picLocks noChangeAspect="1" noChangeArrowheads="1" noCrop="1"/>
          </p:cNvPicPr>
          <p:nvPr/>
        </p:nvPicPr>
        <p:blipFill>
          <a:blip r:embed="rId2" cstate="print"/>
          <a:srcRect/>
          <a:stretch>
            <a:fillRect/>
          </a:stretch>
        </p:blipFill>
        <p:spPr bwMode="auto">
          <a:xfrm>
            <a:off x="6858000" y="0"/>
            <a:ext cx="1143000" cy="1143000"/>
          </a:xfrm>
          <a:prstGeom prst="rect">
            <a:avLst/>
          </a:prstGeom>
          <a:noFill/>
          <a:ln w="9525">
            <a:noFill/>
            <a:miter lim="800000"/>
            <a:headEnd/>
            <a:tailEnd/>
          </a:ln>
        </p:spPr>
      </p:pic>
      <p:pic>
        <p:nvPicPr>
          <p:cNvPr id="17" name="Picture 16" descr="gold"/>
          <p:cNvPicPr>
            <a:picLocks noChangeAspect="1" noChangeArrowheads="1" noCrop="1"/>
          </p:cNvPicPr>
          <p:nvPr/>
        </p:nvPicPr>
        <p:blipFill>
          <a:blip r:embed="rId2" cstate="print"/>
          <a:srcRect/>
          <a:stretch>
            <a:fillRect/>
          </a:stretch>
        </p:blipFill>
        <p:spPr bwMode="auto">
          <a:xfrm>
            <a:off x="8001000" y="0"/>
            <a:ext cx="1143000" cy="1143000"/>
          </a:xfrm>
          <a:prstGeom prst="rect">
            <a:avLst/>
          </a:prstGeom>
          <a:noFill/>
          <a:ln w="9525">
            <a:noFill/>
            <a:miter lim="800000"/>
            <a:headEnd/>
            <a:tailEnd/>
          </a:ln>
        </p:spPr>
      </p:pic>
      <p:pic>
        <p:nvPicPr>
          <p:cNvPr id="21" name="Picture 20" descr="gold"/>
          <p:cNvPicPr>
            <a:picLocks noChangeAspect="1" noChangeArrowheads="1" noCrop="1"/>
          </p:cNvPicPr>
          <p:nvPr/>
        </p:nvPicPr>
        <p:blipFill>
          <a:blip r:embed="rId2" cstate="print"/>
          <a:srcRect/>
          <a:stretch>
            <a:fillRect/>
          </a:stretch>
        </p:blipFill>
        <p:spPr bwMode="auto">
          <a:xfrm>
            <a:off x="1143000" y="5715000"/>
            <a:ext cx="1143000" cy="1143000"/>
          </a:xfrm>
          <a:prstGeom prst="rect">
            <a:avLst/>
          </a:prstGeom>
          <a:noFill/>
          <a:ln w="9525">
            <a:noFill/>
            <a:miter lim="800000"/>
            <a:headEnd/>
            <a:tailEnd/>
          </a:ln>
        </p:spPr>
      </p:pic>
      <p:pic>
        <p:nvPicPr>
          <p:cNvPr id="22" name="Picture 21" descr="gold"/>
          <p:cNvPicPr>
            <a:picLocks noChangeAspect="1" noChangeArrowheads="1" noCrop="1"/>
          </p:cNvPicPr>
          <p:nvPr/>
        </p:nvPicPr>
        <p:blipFill>
          <a:blip r:embed="rId2" cstate="print"/>
          <a:srcRect/>
          <a:stretch>
            <a:fillRect/>
          </a:stretch>
        </p:blipFill>
        <p:spPr bwMode="auto">
          <a:xfrm>
            <a:off x="2286000" y="5715000"/>
            <a:ext cx="1143000" cy="1143000"/>
          </a:xfrm>
          <a:prstGeom prst="rect">
            <a:avLst/>
          </a:prstGeom>
          <a:noFill/>
          <a:ln w="9525">
            <a:noFill/>
            <a:miter lim="800000"/>
            <a:headEnd/>
            <a:tailEnd/>
          </a:ln>
        </p:spPr>
      </p:pic>
      <p:pic>
        <p:nvPicPr>
          <p:cNvPr id="23" name="Picture 22" descr="gold"/>
          <p:cNvPicPr>
            <a:picLocks noChangeAspect="1" noChangeArrowheads="1" noCrop="1"/>
          </p:cNvPicPr>
          <p:nvPr/>
        </p:nvPicPr>
        <p:blipFill>
          <a:blip r:embed="rId2" cstate="print"/>
          <a:srcRect/>
          <a:stretch>
            <a:fillRect/>
          </a:stretch>
        </p:blipFill>
        <p:spPr bwMode="auto">
          <a:xfrm>
            <a:off x="3429000" y="5715000"/>
            <a:ext cx="1143000" cy="1143000"/>
          </a:xfrm>
          <a:prstGeom prst="rect">
            <a:avLst/>
          </a:prstGeom>
          <a:noFill/>
          <a:ln w="9525">
            <a:noFill/>
            <a:miter lim="800000"/>
            <a:headEnd/>
            <a:tailEnd/>
          </a:ln>
        </p:spPr>
      </p:pic>
      <p:pic>
        <p:nvPicPr>
          <p:cNvPr id="24" name="Picture 23" descr="gold"/>
          <p:cNvPicPr>
            <a:picLocks noChangeAspect="1" noChangeArrowheads="1" noCrop="1"/>
          </p:cNvPicPr>
          <p:nvPr/>
        </p:nvPicPr>
        <p:blipFill>
          <a:blip r:embed="rId2" cstate="print"/>
          <a:srcRect/>
          <a:stretch>
            <a:fillRect/>
          </a:stretch>
        </p:blipFill>
        <p:spPr bwMode="auto">
          <a:xfrm>
            <a:off x="4572000" y="5715000"/>
            <a:ext cx="1143000" cy="1143000"/>
          </a:xfrm>
          <a:prstGeom prst="rect">
            <a:avLst/>
          </a:prstGeom>
          <a:noFill/>
          <a:ln w="9525">
            <a:noFill/>
            <a:miter lim="800000"/>
            <a:headEnd/>
            <a:tailEnd/>
          </a:ln>
        </p:spPr>
      </p:pic>
      <p:pic>
        <p:nvPicPr>
          <p:cNvPr id="25" name="Picture 24" descr="gold"/>
          <p:cNvPicPr>
            <a:picLocks noChangeAspect="1" noChangeArrowheads="1" noCrop="1"/>
          </p:cNvPicPr>
          <p:nvPr/>
        </p:nvPicPr>
        <p:blipFill>
          <a:blip r:embed="rId2" cstate="print"/>
          <a:srcRect/>
          <a:stretch>
            <a:fillRect/>
          </a:stretch>
        </p:blipFill>
        <p:spPr bwMode="auto">
          <a:xfrm>
            <a:off x="5715000" y="5715000"/>
            <a:ext cx="1143000" cy="1143000"/>
          </a:xfrm>
          <a:prstGeom prst="rect">
            <a:avLst/>
          </a:prstGeom>
          <a:noFill/>
          <a:ln w="9525">
            <a:noFill/>
            <a:miter lim="800000"/>
            <a:headEnd/>
            <a:tailEnd/>
          </a:ln>
        </p:spPr>
      </p:pic>
      <p:pic>
        <p:nvPicPr>
          <p:cNvPr id="26" name="Picture 25" descr="gold"/>
          <p:cNvPicPr>
            <a:picLocks noChangeAspect="1" noChangeArrowheads="1" noCrop="1"/>
          </p:cNvPicPr>
          <p:nvPr/>
        </p:nvPicPr>
        <p:blipFill>
          <a:blip r:embed="rId2" cstate="print"/>
          <a:srcRect/>
          <a:stretch>
            <a:fillRect/>
          </a:stretch>
        </p:blipFill>
        <p:spPr bwMode="auto">
          <a:xfrm>
            <a:off x="6858000" y="5715000"/>
            <a:ext cx="1143000" cy="1143000"/>
          </a:xfrm>
          <a:prstGeom prst="rect">
            <a:avLst/>
          </a:prstGeom>
          <a:noFill/>
          <a:ln w="9525">
            <a:noFill/>
            <a:miter lim="800000"/>
            <a:headEnd/>
            <a:tailEnd/>
          </a:ln>
        </p:spPr>
      </p:pic>
      <p:pic>
        <p:nvPicPr>
          <p:cNvPr id="27" name="Picture 26" descr="gold"/>
          <p:cNvPicPr>
            <a:picLocks noChangeAspect="1" noChangeArrowheads="1" noCrop="1"/>
          </p:cNvPicPr>
          <p:nvPr/>
        </p:nvPicPr>
        <p:blipFill>
          <a:blip r:embed="rId2" cstate="print"/>
          <a:srcRect/>
          <a:stretch>
            <a:fillRect/>
          </a:stretch>
        </p:blipFill>
        <p:spPr bwMode="auto">
          <a:xfrm>
            <a:off x="8001000" y="5715000"/>
            <a:ext cx="1143000" cy="1143000"/>
          </a:xfrm>
          <a:prstGeom prst="rect">
            <a:avLst/>
          </a:prstGeom>
          <a:noFill/>
          <a:ln w="9525">
            <a:noFill/>
            <a:miter lim="800000"/>
            <a:headEnd/>
            <a:tailEnd/>
          </a:ln>
        </p:spPr>
      </p:pic>
      <p:pic>
        <p:nvPicPr>
          <p:cNvPr id="28" name="Picture 27" descr="gold"/>
          <p:cNvPicPr>
            <a:picLocks noChangeAspect="1" noChangeArrowheads="1" noCrop="1"/>
          </p:cNvPicPr>
          <p:nvPr/>
        </p:nvPicPr>
        <p:blipFill>
          <a:blip r:embed="rId2" cstate="print"/>
          <a:srcRect/>
          <a:stretch>
            <a:fillRect/>
          </a:stretch>
        </p:blipFill>
        <p:spPr bwMode="auto">
          <a:xfrm>
            <a:off x="8001000" y="1143000"/>
            <a:ext cx="1143000" cy="1143000"/>
          </a:xfrm>
          <a:prstGeom prst="rect">
            <a:avLst/>
          </a:prstGeom>
          <a:noFill/>
          <a:ln w="9525">
            <a:noFill/>
            <a:miter lim="800000"/>
            <a:headEnd/>
            <a:tailEnd/>
          </a:ln>
        </p:spPr>
      </p:pic>
      <p:pic>
        <p:nvPicPr>
          <p:cNvPr id="29" name="Picture 28" descr="gold"/>
          <p:cNvPicPr>
            <a:picLocks noChangeAspect="1" noChangeArrowheads="1" noCrop="1"/>
          </p:cNvPicPr>
          <p:nvPr/>
        </p:nvPicPr>
        <p:blipFill>
          <a:blip r:embed="rId2" cstate="print"/>
          <a:srcRect/>
          <a:stretch>
            <a:fillRect/>
          </a:stretch>
        </p:blipFill>
        <p:spPr bwMode="auto">
          <a:xfrm>
            <a:off x="8001000" y="2286000"/>
            <a:ext cx="1143000" cy="1143000"/>
          </a:xfrm>
          <a:prstGeom prst="rect">
            <a:avLst/>
          </a:prstGeom>
          <a:noFill/>
          <a:ln w="9525">
            <a:noFill/>
            <a:miter lim="800000"/>
            <a:headEnd/>
            <a:tailEnd/>
          </a:ln>
        </p:spPr>
      </p:pic>
      <p:pic>
        <p:nvPicPr>
          <p:cNvPr id="30" name="Picture 29" descr="gold"/>
          <p:cNvPicPr>
            <a:picLocks noChangeAspect="1" noChangeArrowheads="1" noCrop="1"/>
          </p:cNvPicPr>
          <p:nvPr/>
        </p:nvPicPr>
        <p:blipFill>
          <a:blip r:embed="rId2" cstate="print"/>
          <a:srcRect/>
          <a:stretch>
            <a:fillRect/>
          </a:stretch>
        </p:blipFill>
        <p:spPr bwMode="auto">
          <a:xfrm>
            <a:off x="8001000" y="3429000"/>
            <a:ext cx="1143000" cy="1143000"/>
          </a:xfrm>
          <a:prstGeom prst="rect">
            <a:avLst/>
          </a:prstGeom>
          <a:noFill/>
          <a:ln w="9525">
            <a:noFill/>
            <a:miter lim="800000"/>
            <a:headEnd/>
            <a:tailEnd/>
          </a:ln>
        </p:spPr>
      </p:pic>
      <p:pic>
        <p:nvPicPr>
          <p:cNvPr id="31" name="Picture 30" descr="gold"/>
          <p:cNvPicPr>
            <a:picLocks noChangeAspect="1" noChangeArrowheads="1" noCrop="1"/>
          </p:cNvPicPr>
          <p:nvPr/>
        </p:nvPicPr>
        <p:blipFill>
          <a:blip r:embed="rId2" cstate="print"/>
          <a:srcRect/>
          <a:stretch>
            <a:fillRect/>
          </a:stretch>
        </p:blipFill>
        <p:spPr bwMode="auto">
          <a:xfrm>
            <a:off x="8001000" y="4572000"/>
            <a:ext cx="1143000" cy="1143000"/>
          </a:xfrm>
          <a:prstGeom prst="rect">
            <a:avLst/>
          </a:prstGeom>
          <a:noFill/>
          <a:ln w="9525">
            <a:noFill/>
            <a:miter lim="800000"/>
            <a:headEnd/>
            <a:tailEnd/>
          </a:ln>
        </p:spPr>
      </p:pic>
      <p:pic>
        <p:nvPicPr>
          <p:cNvPr id="19458" name="Picture 2" descr="D:\Montreal\mont4.JPG"/>
          <p:cNvPicPr>
            <a:picLocks noChangeAspect="1" noChangeArrowheads="1"/>
          </p:cNvPicPr>
          <p:nvPr/>
        </p:nvPicPr>
        <p:blipFill>
          <a:blip r:embed="rId3" cstate="print"/>
          <a:srcRect/>
          <a:stretch>
            <a:fillRect/>
          </a:stretch>
        </p:blipFill>
        <p:spPr bwMode="auto">
          <a:xfrm>
            <a:off x="381000" y="381000"/>
            <a:ext cx="8382000" cy="6172200"/>
          </a:xfrm>
          <a:prstGeom prst="rect">
            <a:avLst/>
          </a:prstGeom>
          <a:ln w="3175">
            <a:solidFill>
              <a:schemeClr val="tx1"/>
            </a:solidFill>
          </a:ln>
          <a:effectLst>
            <a:outerShdw blurRad="292100" dist="139700" dir="2700000" algn="tl" rotWithShape="0">
              <a:srgbClr val="333333">
                <a:alpha val="65000"/>
              </a:srgbClr>
            </a:outerShdw>
          </a:effectLst>
        </p:spPr>
      </p:pic>
      <p:sp>
        <p:nvSpPr>
          <p:cNvPr id="32" name="Rectangle 31"/>
          <p:cNvSpPr/>
          <p:nvPr/>
        </p:nvSpPr>
        <p:spPr>
          <a:xfrm>
            <a:off x="3429000" y="0"/>
            <a:ext cx="2440092" cy="369332"/>
          </a:xfrm>
          <a:prstGeom prst="rect">
            <a:avLst/>
          </a:prstGeom>
        </p:spPr>
        <p:txBody>
          <a:bodyPr wrap="none">
            <a:spAutoFit/>
          </a:bodyPr>
          <a:lstStyle/>
          <a:p>
            <a:r>
              <a:rPr lang="ro-RO" b="1" dirty="0" smtClean="0">
                <a:solidFill>
                  <a:srgbClr val="FFFF00"/>
                </a:solidFill>
                <a:effectLst>
                  <a:outerShdw blurRad="38100" dist="38100" dir="2700000" algn="tl">
                    <a:srgbClr val="000000">
                      <a:alpha val="43137"/>
                    </a:srgbClr>
                  </a:outerShdw>
                </a:effectLst>
                <a:latin typeface="Monotype Corsiva" pitchFamily="66" charset="0"/>
              </a:rPr>
              <a:t>L</a:t>
            </a:r>
            <a:r>
              <a:rPr lang="en-US" b="1" dirty="0" smtClean="0">
                <a:solidFill>
                  <a:srgbClr val="FFFF00"/>
                </a:solidFill>
                <a:effectLst>
                  <a:outerShdw blurRad="38100" dist="38100" dir="2700000" algn="tl">
                    <a:srgbClr val="000000">
                      <a:alpha val="43137"/>
                    </a:srgbClr>
                  </a:outerShdw>
                </a:effectLst>
                <a:latin typeface="Monotype Corsiva" pitchFamily="66" charset="0"/>
              </a:rPr>
              <a:t>e plafond </a:t>
            </a:r>
            <a:r>
              <a:rPr lang="ro-RO" b="1" dirty="0" smtClean="0">
                <a:solidFill>
                  <a:srgbClr val="FFFF00"/>
                </a:solidFill>
                <a:effectLst>
                  <a:outerShdw blurRad="38100" dist="38100" dir="2700000" algn="tl">
                    <a:srgbClr val="000000">
                      <a:alpha val="43137"/>
                    </a:srgbClr>
                  </a:outerShdw>
                </a:effectLst>
                <a:latin typeface="Monotype Corsiva" pitchFamily="66" charset="0"/>
              </a:rPr>
              <a:t> de la Basilique</a:t>
            </a:r>
            <a:endParaRPr lang="ro-RO" b="1" dirty="0">
              <a:solidFill>
                <a:srgbClr val="FFFF00"/>
              </a:solidFill>
              <a:effectLst>
                <a:outerShdw blurRad="38100" dist="38100" dir="2700000" algn="tl">
                  <a:srgbClr val="000000">
                    <a:alpha val="43137"/>
                  </a:srgbClr>
                </a:outerShdw>
              </a:effectLst>
              <a:latin typeface="Monotype Corsiva" pitchFamily="66" charset="0"/>
            </a:endParaRPr>
          </a:p>
        </p:txBody>
      </p:sp>
    </p:spTree>
  </p:cSld>
  <p:clrMapOvr>
    <a:masterClrMapping/>
  </p:clrMapOvr>
  <p:transition spd="slow">
    <p:plus/>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gold"/>
          <p:cNvPicPr>
            <a:picLocks noChangeAspect="1" noChangeArrowheads="1" noCrop="1"/>
          </p:cNvPicPr>
          <p:nvPr/>
        </p:nvPicPr>
        <p:blipFill>
          <a:blip r:embed="rId2" cstate="print"/>
          <a:srcRect/>
          <a:stretch>
            <a:fillRect/>
          </a:stretch>
        </p:blipFill>
        <p:spPr bwMode="auto">
          <a:xfrm>
            <a:off x="0" y="0"/>
            <a:ext cx="1143000" cy="1143000"/>
          </a:xfrm>
          <a:prstGeom prst="rect">
            <a:avLst/>
          </a:prstGeom>
          <a:noFill/>
          <a:ln w="9525">
            <a:noFill/>
            <a:miter lim="800000"/>
            <a:headEnd/>
            <a:tailEnd/>
          </a:ln>
        </p:spPr>
      </p:pic>
      <p:pic>
        <p:nvPicPr>
          <p:cNvPr id="6" name="Picture 5" descr="gold"/>
          <p:cNvPicPr>
            <a:picLocks noChangeAspect="1" noChangeArrowheads="1" noCrop="1"/>
          </p:cNvPicPr>
          <p:nvPr/>
        </p:nvPicPr>
        <p:blipFill>
          <a:blip r:embed="rId2" cstate="print"/>
          <a:srcRect/>
          <a:stretch>
            <a:fillRect/>
          </a:stretch>
        </p:blipFill>
        <p:spPr bwMode="auto">
          <a:xfrm>
            <a:off x="0" y="1143000"/>
            <a:ext cx="1143000" cy="1143000"/>
          </a:xfrm>
          <a:prstGeom prst="rect">
            <a:avLst/>
          </a:prstGeom>
          <a:noFill/>
          <a:ln w="9525">
            <a:noFill/>
            <a:miter lim="800000"/>
            <a:headEnd/>
            <a:tailEnd/>
          </a:ln>
        </p:spPr>
      </p:pic>
      <p:pic>
        <p:nvPicPr>
          <p:cNvPr id="7" name="Picture 6" descr="gold"/>
          <p:cNvPicPr>
            <a:picLocks noChangeAspect="1" noChangeArrowheads="1" noCrop="1"/>
          </p:cNvPicPr>
          <p:nvPr/>
        </p:nvPicPr>
        <p:blipFill>
          <a:blip r:embed="rId2" cstate="print"/>
          <a:srcRect/>
          <a:stretch>
            <a:fillRect/>
          </a:stretch>
        </p:blipFill>
        <p:spPr bwMode="auto">
          <a:xfrm>
            <a:off x="0" y="2286000"/>
            <a:ext cx="1143000" cy="1143000"/>
          </a:xfrm>
          <a:prstGeom prst="rect">
            <a:avLst/>
          </a:prstGeom>
          <a:noFill/>
          <a:ln w="9525">
            <a:noFill/>
            <a:miter lim="800000"/>
            <a:headEnd/>
            <a:tailEnd/>
          </a:ln>
        </p:spPr>
      </p:pic>
      <p:pic>
        <p:nvPicPr>
          <p:cNvPr id="8" name="Picture 7" descr="gold"/>
          <p:cNvPicPr>
            <a:picLocks noChangeAspect="1" noChangeArrowheads="1" noCrop="1"/>
          </p:cNvPicPr>
          <p:nvPr/>
        </p:nvPicPr>
        <p:blipFill>
          <a:blip r:embed="rId2" cstate="print"/>
          <a:srcRect/>
          <a:stretch>
            <a:fillRect/>
          </a:stretch>
        </p:blipFill>
        <p:spPr bwMode="auto">
          <a:xfrm>
            <a:off x="0" y="3429000"/>
            <a:ext cx="1143000" cy="1143000"/>
          </a:xfrm>
          <a:prstGeom prst="rect">
            <a:avLst/>
          </a:prstGeom>
          <a:noFill/>
          <a:ln w="9525">
            <a:noFill/>
            <a:miter lim="800000"/>
            <a:headEnd/>
            <a:tailEnd/>
          </a:ln>
        </p:spPr>
      </p:pic>
      <p:pic>
        <p:nvPicPr>
          <p:cNvPr id="9" name="Picture 8" descr="gold"/>
          <p:cNvPicPr>
            <a:picLocks noChangeAspect="1" noChangeArrowheads="1" noCrop="1"/>
          </p:cNvPicPr>
          <p:nvPr/>
        </p:nvPicPr>
        <p:blipFill>
          <a:blip r:embed="rId2" cstate="print"/>
          <a:srcRect/>
          <a:stretch>
            <a:fillRect/>
          </a:stretch>
        </p:blipFill>
        <p:spPr bwMode="auto">
          <a:xfrm>
            <a:off x="0" y="4572000"/>
            <a:ext cx="1143000" cy="1143000"/>
          </a:xfrm>
          <a:prstGeom prst="rect">
            <a:avLst/>
          </a:prstGeom>
          <a:noFill/>
          <a:ln w="9525">
            <a:noFill/>
            <a:miter lim="800000"/>
            <a:headEnd/>
            <a:tailEnd/>
          </a:ln>
        </p:spPr>
      </p:pic>
      <p:pic>
        <p:nvPicPr>
          <p:cNvPr id="10" name="Picture 9" descr="gold"/>
          <p:cNvPicPr>
            <a:picLocks noChangeAspect="1" noChangeArrowheads="1" noCrop="1"/>
          </p:cNvPicPr>
          <p:nvPr/>
        </p:nvPicPr>
        <p:blipFill>
          <a:blip r:embed="rId2" cstate="print"/>
          <a:srcRect/>
          <a:stretch>
            <a:fillRect/>
          </a:stretch>
        </p:blipFill>
        <p:spPr bwMode="auto">
          <a:xfrm>
            <a:off x="0" y="5715000"/>
            <a:ext cx="1143000" cy="1143000"/>
          </a:xfrm>
          <a:prstGeom prst="rect">
            <a:avLst/>
          </a:prstGeom>
          <a:noFill/>
          <a:ln w="9525">
            <a:noFill/>
            <a:miter lim="800000"/>
            <a:headEnd/>
            <a:tailEnd/>
          </a:ln>
        </p:spPr>
      </p:pic>
      <p:pic>
        <p:nvPicPr>
          <p:cNvPr id="11" name="Picture 10" descr="gold"/>
          <p:cNvPicPr>
            <a:picLocks noChangeAspect="1" noChangeArrowheads="1" noCrop="1"/>
          </p:cNvPicPr>
          <p:nvPr/>
        </p:nvPicPr>
        <p:blipFill>
          <a:blip r:embed="rId2" cstate="print"/>
          <a:srcRect/>
          <a:stretch>
            <a:fillRect/>
          </a:stretch>
        </p:blipFill>
        <p:spPr bwMode="auto">
          <a:xfrm>
            <a:off x="1143000" y="0"/>
            <a:ext cx="1143000" cy="1143000"/>
          </a:xfrm>
          <a:prstGeom prst="rect">
            <a:avLst/>
          </a:prstGeom>
          <a:noFill/>
          <a:ln w="9525">
            <a:noFill/>
            <a:miter lim="800000"/>
            <a:headEnd/>
            <a:tailEnd/>
          </a:ln>
        </p:spPr>
      </p:pic>
      <p:pic>
        <p:nvPicPr>
          <p:cNvPr id="12" name="Picture 11" descr="gold"/>
          <p:cNvPicPr>
            <a:picLocks noChangeAspect="1" noChangeArrowheads="1" noCrop="1"/>
          </p:cNvPicPr>
          <p:nvPr/>
        </p:nvPicPr>
        <p:blipFill>
          <a:blip r:embed="rId2" cstate="print"/>
          <a:srcRect/>
          <a:stretch>
            <a:fillRect/>
          </a:stretch>
        </p:blipFill>
        <p:spPr bwMode="auto">
          <a:xfrm>
            <a:off x="2286000" y="0"/>
            <a:ext cx="1143000" cy="1143000"/>
          </a:xfrm>
          <a:prstGeom prst="rect">
            <a:avLst/>
          </a:prstGeom>
          <a:noFill/>
          <a:ln w="9525">
            <a:noFill/>
            <a:miter lim="800000"/>
            <a:headEnd/>
            <a:tailEnd/>
          </a:ln>
        </p:spPr>
      </p:pic>
      <p:pic>
        <p:nvPicPr>
          <p:cNvPr id="13" name="Picture 12" descr="gold"/>
          <p:cNvPicPr>
            <a:picLocks noChangeAspect="1" noChangeArrowheads="1" noCrop="1"/>
          </p:cNvPicPr>
          <p:nvPr/>
        </p:nvPicPr>
        <p:blipFill>
          <a:blip r:embed="rId2" cstate="print"/>
          <a:srcRect/>
          <a:stretch>
            <a:fillRect/>
          </a:stretch>
        </p:blipFill>
        <p:spPr bwMode="auto">
          <a:xfrm>
            <a:off x="3429000" y="0"/>
            <a:ext cx="1143000" cy="1143000"/>
          </a:xfrm>
          <a:prstGeom prst="rect">
            <a:avLst/>
          </a:prstGeom>
          <a:noFill/>
          <a:ln w="9525">
            <a:noFill/>
            <a:miter lim="800000"/>
            <a:headEnd/>
            <a:tailEnd/>
          </a:ln>
        </p:spPr>
      </p:pic>
      <p:pic>
        <p:nvPicPr>
          <p:cNvPr id="14" name="Picture 13" descr="gold"/>
          <p:cNvPicPr>
            <a:picLocks noChangeAspect="1" noChangeArrowheads="1" noCrop="1"/>
          </p:cNvPicPr>
          <p:nvPr/>
        </p:nvPicPr>
        <p:blipFill>
          <a:blip r:embed="rId2" cstate="print"/>
          <a:srcRect/>
          <a:stretch>
            <a:fillRect/>
          </a:stretch>
        </p:blipFill>
        <p:spPr bwMode="auto">
          <a:xfrm>
            <a:off x="4572000" y="0"/>
            <a:ext cx="1143000" cy="1143000"/>
          </a:xfrm>
          <a:prstGeom prst="rect">
            <a:avLst/>
          </a:prstGeom>
          <a:noFill/>
          <a:ln w="9525">
            <a:noFill/>
            <a:miter lim="800000"/>
            <a:headEnd/>
            <a:tailEnd/>
          </a:ln>
        </p:spPr>
      </p:pic>
      <p:pic>
        <p:nvPicPr>
          <p:cNvPr id="15" name="Picture 14" descr="gold"/>
          <p:cNvPicPr>
            <a:picLocks noChangeAspect="1" noChangeArrowheads="1" noCrop="1"/>
          </p:cNvPicPr>
          <p:nvPr/>
        </p:nvPicPr>
        <p:blipFill>
          <a:blip r:embed="rId2" cstate="print"/>
          <a:srcRect/>
          <a:stretch>
            <a:fillRect/>
          </a:stretch>
        </p:blipFill>
        <p:spPr bwMode="auto">
          <a:xfrm>
            <a:off x="5715000" y="0"/>
            <a:ext cx="1143000" cy="1143000"/>
          </a:xfrm>
          <a:prstGeom prst="rect">
            <a:avLst/>
          </a:prstGeom>
          <a:noFill/>
          <a:ln w="9525">
            <a:noFill/>
            <a:miter lim="800000"/>
            <a:headEnd/>
            <a:tailEnd/>
          </a:ln>
        </p:spPr>
      </p:pic>
      <p:pic>
        <p:nvPicPr>
          <p:cNvPr id="16" name="Picture 15" descr="gold"/>
          <p:cNvPicPr>
            <a:picLocks noChangeAspect="1" noChangeArrowheads="1" noCrop="1"/>
          </p:cNvPicPr>
          <p:nvPr/>
        </p:nvPicPr>
        <p:blipFill>
          <a:blip r:embed="rId2" cstate="print"/>
          <a:srcRect/>
          <a:stretch>
            <a:fillRect/>
          </a:stretch>
        </p:blipFill>
        <p:spPr bwMode="auto">
          <a:xfrm>
            <a:off x="6858000" y="0"/>
            <a:ext cx="1143000" cy="1143000"/>
          </a:xfrm>
          <a:prstGeom prst="rect">
            <a:avLst/>
          </a:prstGeom>
          <a:noFill/>
          <a:ln w="9525">
            <a:noFill/>
            <a:miter lim="800000"/>
            <a:headEnd/>
            <a:tailEnd/>
          </a:ln>
        </p:spPr>
      </p:pic>
      <p:pic>
        <p:nvPicPr>
          <p:cNvPr id="17" name="Picture 16" descr="gold"/>
          <p:cNvPicPr>
            <a:picLocks noChangeAspect="1" noChangeArrowheads="1" noCrop="1"/>
          </p:cNvPicPr>
          <p:nvPr/>
        </p:nvPicPr>
        <p:blipFill>
          <a:blip r:embed="rId2" cstate="print"/>
          <a:srcRect/>
          <a:stretch>
            <a:fillRect/>
          </a:stretch>
        </p:blipFill>
        <p:spPr bwMode="auto">
          <a:xfrm>
            <a:off x="8001000" y="0"/>
            <a:ext cx="1143000" cy="1143000"/>
          </a:xfrm>
          <a:prstGeom prst="rect">
            <a:avLst/>
          </a:prstGeom>
          <a:noFill/>
          <a:ln w="9525">
            <a:noFill/>
            <a:miter lim="800000"/>
            <a:headEnd/>
            <a:tailEnd/>
          </a:ln>
        </p:spPr>
      </p:pic>
      <p:pic>
        <p:nvPicPr>
          <p:cNvPr id="21" name="Picture 20" descr="gold"/>
          <p:cNvPicPr>
            <a:picLocks noChangeAspect="1" noChangeArrowheads="1" noCrop="1"/>
          </p:cNvPicPr>
          <p:nvPr/>
        </p:nvPicPr>
        <p:blipFill>
          <a:blip r:embed="rId2" cstate="print"/>
          <a:srcRect/>
          <a:stretch>
            <a:fillRect/>
          </a:stretch>
        </p:blipFill>
        <p:spPr bwMode="auto">
          <a:xfrm>
            <a:off x="1143000" y="5715000"/>
            <a:ext cx="1143000" cy="1143000"/>
          </a:xfrm>
          <a:prstGeom prst="rect">
            <a:avLst/>
          </a:prstGeom>
          <a:noFill/>
          <a:ln w="9525">
            <a:noFill/>
            <a:miter lim="800000"/>
            <a:headEnd/>
            <a:tailEnd/>
          </a:ln>
        </p:spPr>
      </p:pic>
      <p:pic>
        <p:nvPicPr>
          <p:cNvPr id="22" name="Picture 21" descr="gold"/>
          <p:cNvPicPr>
            <a:picLocks noChangeAspect="1" noChangeArrowheads="1" noCrop="1"/>
          </p:cNvPicPr>
          <p:nvPr/>
        </p:nvPicPr>
        <p:blipFill>
          <a:blip r:embed="rId2" cstate="print"/>
          <a:srcRect/>
          <a:stretch>
            <a:fillRect/>
          </a:stretch>
        </p:blipFill>
        <p:spPr bwMode="auto">
          <a:xfrm>
            <a:off x="2286000" y="5715000"/>
            <a:ext cx="1143000" cy="1143000"/>
          </a:xfrm>
          <a:prstGeom prst="rect">
            <a:avLst/>
          </a:prstGeom>
          <a:noFill/>
          <a:ln w="9525">
            <a:noFill/>
            <a:miter lim="800000"/>
            <a:headEnd/>
            <a:tailEnd/>
          </a:ln>
        </p:spPr>
      </p:pic>
      <p:pic>
        <p:nvPicPr>
          <p:cNvPr id="23" name="Picture 22" descr="gold"/>
          <p:cNvPicPr>
            <a:picLocks noChangeAspect="1" noChangeArrowheads="1" noCrop="1"/>
          </p:cNvPicPr>
          <p:nvPr/>
        </p:nvPicPr>
        <p:blipFill>
          <a:blip r:embed="rId2" cstate="print"/>
          <a:srcRect/>
          <a:stretch>
            <a:fillRect/>
          </a:stretch>
        </p:blipFill>
        <p:spPr bwMode="auto">
          <a:xfrm>
            <a:off x="3429000" y="5715000"/>
            <a:ext cx="1143000" cy="1143000"/>
          </a:xfrm>
          <a:prstGeom prst="rect">
            <a:avLst/>
          </a:prstGeom>
          <a:noFill/>
          <a:ln w="9525">
            <a:noFill/>
            <a:miter lim="800000"/>
            <a:headEnd/>
            <a:tailEnd/>
          </a:ln>
        </p:spPr>
      </p:pic>
      <p:pic>
        <p:nvPicPr>
          <p:cNvPr id="24" name="Picture 23" descr="gold"/>
          <p:cNvPicPr>
            <a:picLocks noChangeAspect="1" noChangeArrowheads="1" noCrop="1"/>
          </p:cNvPicPr>
          <p:nvPr/>
        </p:nvPicPr>
        <p:blipFill>
          <a:blip r:embed="rId2" cstate="print"/>
          <a:srcRect/>
          <a:stretch>
            <a:fillRect/>
          </a:stretch>
        </p:blipFill>
        <p:spPr bwMode="auto">
          <a:xfrm>
            <a:off x="4572000" y="5715000"/>
            <a:ext cx="1143000" cy="1143000"/>
          </a:xfrm>
          <a:prstGeom prst="rect">
            <a:avLst/>
          </a:prstGeom>
          <a:noFill/>
          <a:ln w="9525">
            <a:noFill/>
            <a:miter lim="800000"/>
            <a:headEnd/>
            <a:tailEnd/>
          </a:ln>
        </p:spPr>
      </p:pic>
      <p:pic>
        <p:nvPicPr>
          <p:cNvPr id="25" name="Picture 24" descr="gold"/>
          <p:cNvPicPr>
            <a:picLocks noChangeAspect="1" noChangeArrowheads="1" noCrop="1"/>
          </p:cNvPicPr>
          <p:nvPr/>
        </p:nvPicPr>
        <p:blipFill>
          <a:blip r:embed="rId2" cstate="print"/>
          <a:srcRect/>
          <a:stretch>
            <a:fillRect/>
          </a:stretch>
        </p:blipFill>
        <p:spPr bwMode="auto">
          <a:xfrm>
            <a:off x="5715000" y="5715000"/>
            <a:ext cx="1143000" cy="1143000"/>
          </a:xfrm>
          <a:prstGeom prst="rect">
            <a:avLst/>
          </a:prstGeom>
          <a:noFill/>
          <a:ln w="9525">
            <a:noFill/>
            <a:miter lim="800000"/>
            <a:headEnd/>
            <a:tailEnd/>
          </a:ln>
        </p:spPr>
      </p:pic>
      <p:pic>
        <p:nvPicPr>
          <p:cNvPr id="26" name="Picture 25" descr="gold"/>
          <p:cNvPicPr>
            <a:picLocks noChangeAspect="1" noChangeArrowheads="1" noCrop="1"/>
          </p:cNvPicPr>
          <p:nvPr/>
        </p:nvPicPr>
        <p:blipFill>
          <a:blip r:embed="rId2" cstate="print"/>
          <a:srcRect/>
          <a:stretch>
            <a:fillRect/>
          </a:stretch>
        </p:blipFill>
        <p:spPr bwMode="auto">
          <a:xfrm>
            <a:off x="6858000" y="5715000"/>
            <a:ext cx="1143000" cy="1143000"/>
          </a:xfrm>
          <a:prstGeom prst="rect">
            <a:avLst/>
          </a:prstGeom>
          <a:noFill/>
          <a:ln w="9525">
            <a:noFill/>
            <a:miter lim="800000"/>
            <a:headEnd/>
            <a:tailEnd/>
          </a:ln>
        </p:spPr>
      </p:pic>
      <p:pic>
        <p:nvPicPr>
          <p:cNvPr id="27" name="Picture 26" descr="gold"/>
          <p:cNvPicPr>
            <a:picLocks noChangeAspect="1" noChangeArrowheads="1" noCrop="1"/>
          </p:cNvPicPr>
          <p:nvPr/>
        </p:nvPicPr>
        <p:blipFill>
          <a:blip r:embed="rId2" cstate="print"/>
          <a:srcRect/>
          <a:stretch>
            <a:fillRect/>
          </a:stretch>
        </p:blipFill>
        <p:spPr bwMode="auto">
          <a:xfrm>
            <a:off x="8001000" y="5715000"/>
            <a:ext cx="1143000" cy="1143000"/>
          </a:xfrm>
          <a:prstGeom prst="rect">
            <a:avLst/>
          </a:prstGeom>
          <a:noFill/>
          <a:ln w="9525">
            <a:noFill/>
            <a:miter lim="800000"/>
            <a:headEnd/>
            <a:tailEnd/>
          </a:ln>
        </p:spPr>
      </p:pic>
      <p:pic>
        <p:nvPicPr>
          <p:cNvPr id="28" name="Picture 27" descr="gold"/>
          <p:cNvPicPr>
            <a:picLocks noChangeAspect="1" noChangeArrowheads="1" noCrop="1"/>
          </p:cNvPicPr>
          <p:nvPr/>
        </p:nvPicPr>
        <p:blipFill>
          <a:blip r:embed="rId2" cstate="print"/>
          <a:srcRect/>
          <a:stretch>
            <a:fillRect/>
          </a:stretch>
        </p:blipFill>
        <p:spPr bwMode="auto">
          <a:xfrm>
            <a:off x="8001000" y="1143000"/>
            <a:ext cx="1143000" cy="1143000"/>
          </a:xfrm>
          <a:prstGeom prst="rect">
            <a:avLst/>
          </a:prstGeom>
          <a:noFill/>
          <a:ln w="9525">
            <a:noFill/>
            <a:miter lim="800000"/>
            <a:headEnd/>
            <a:tailEnd/>
          </a:ln>
        </p:spPr>
      </p:pic>
      <p:pic>
        <p:nvPicPr>
          <p:cNvPr id="29" name="Picture 28" descr="gold"/>
          <p:cNvPicPr>
            <a:picLocks noChangeAspect="1" noChangeArrowheads="1" noCrop="1"/>
          </p:cNvPicPr>
          <p:nvPr/>
        </p:nvPicPr>
        <p:blipFill>
          <a:blip r:embed="rId2" cstate="print"/>
          <a:srcRect/>
          <a:stretch>
            <a:fillRect/>
          </a:stretch>
        </p:blipFill>
        <p:spPr bwMode="auto">
          <a:xfrm>
            <a:off x="8001000" y="2286000"/>
            <a:ext cx="1143000" cy="1143000"/>
          </a:xfrm>
          <a:prstGeom prst="rect">
            <a:avLst/>
          </a:prstGeom>
          <a:noFill/>
          <a:ln w="9525">
            <a:noFill/>
            <a:miter lim="800000"/>
            <a:headEnd/>
            <a:tailEnd/>
          </a:ln>
        </p:spPr>
      </p:pic>
      <p:pic>
        <p:nvPicPr>
          <p:cNvPr id="30" name="Picture 29" descr="gold"/>
          <p:cNvPicPr>
            <a:picLocks noChangeAspect="1" noChangeArrowheads="1" noCrop="1"/>
          </p:cNvPicPr>
          <p:nvPr/>
        </p:nvPicPr>
        <p:blipFill>
          <a:blip r:embed="rId2" cstate="print"/>
          <a:srcRect/>
          <a:stretch>
            <a:fillRect/>
          </a:stretch>
        </p:blipFill>
        <p:spPr bwMode="auto">
          <a:xfrm>
            <a:off x="8001000" y="3429000"/>
            <a:ext cx="1143000" cy="1143000"/>
          </a:xfrm>
          <a:prstGeom prst="rect">
            <a:avLst/>
          </a:prstGeom>
          <a:noFill/>
          <a:ln w="9525">
            <a:noFill/>
            <a:miter lim="800000"/>
            <a:headEnd/>
            <a:tailEnd/>
          </a:ln>
        </p:spPr>
      </p:pic>
      <p:pic>
        <p:nvPicPr>
          <p:cNvPr id="31" name="Picture 30" descr="gold"/>
          <p:cNvPicPr>
            <a:picLocks noChangeAspect="1" noChangeArrowheads="1" noCrop="1"/>
          </p:cNvPicPr>
          <p:nvPr/>
        </p:nvPicPr>
        <p:blipFill>
          <a:blip r:embed="rId2" cstate="print"/>
          <a:srcRect/>
          <a:stretch>
            <a:fillRect/>
          </a:stretch>
        </p:blipFill>
        <p:spPr bwMode="auto">
          <a:xfrm>
            <a:off x="8001000" y="4572000"/>
            <a:ext cx="1143000" cy="1143000"/>
          </a:xfrm>
          <a:prstGeom prst="rect">
            <a:avLst/>
          </a:prstGeom>
          <a:noFill/>
          <a:ln w="9525">
            <a:noFill/>
            <a:miter lim="800000"/>
            <a:headEnd/>
            <a:tailEnd/>
          </a:ln>
        </p:spPr>
      </p:pic>
      <p:pic>
        <p:nvPicPr>
          <p:cNvPr id="17410" name="Picture 2" descr="D:\Montreal\mont2.JPG"/>
          <p:cNvPicPr>
            <a:picLocks noChangeAspect="1" noChangeArrowheads="1"/>
          </p:cNvPicPr>
          <p:nvPr/>
        </p:nvPicPr>
        <p:blipFill>
          <a:blip r:embed="rId3" cstate="print"/>
          <a:srcRect/>
          <a:stretch>
            <a:fillRect/>
          </a:stretch>
        </p:blipFill>
        <p:spPr bwMode="auto">
          <a:xfrm>
            <a:off x="381000" y="381000"/>
            <a:ext cx="8331200" cy="6134099"/>
          </a:xfrm>
          <a:prstGeom prst="rect">
            <a:avLst/>
          </a:prstGeom>
          <a:ln w="3175">
            <a:solidFill>
              <a:schemeClr val="tx1"/>
            </a:solidFill>
          </a:ln>
          <a:effectLst>
            <a:outerShdw blurRad="292100" dist="139700" dir="2700000" algn="tl" rotWithShape="0">
              <a:srgbClr val="333333">
                <a:alpha val="65000"/>
              </a:srgbClr>
            </a:outerShdw>
          </a:effectLst>
        </p:spPr>
      </p:pic>
    </p:spTree>
  </p:cSld>
  <p:clrMapOvr>
    <a:masterClrMapping/>
  </p:clrMapOvr>
  <p:transition spd="slow">
    <p:plus/>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gold"/>
          <p:cNvPicPr>
            <a:picLocks noChangeAspect="1" noChangeArrowheads="1" noCrop="1"/>
          </p:cNvPicPr>
          <p:nvPr/>
        </p:nvPicPr>
        <p:blipFill>
          <a:blip r:embed="rId2" cstate="print"/>
          <a:srcRect/>
          <a:stretch>
            <a:fillRect/>
          </a:stretch>
        </p:blipFill>
        <p:spPr bwMode="auto">
          <a:xfrm>
            <a:off x="0" y="0"/>
            <a:ext cx="1143000" cy="1143000"/>
          </a:xfrm>
          <a:prstGeom prst="rect">
            <a:avLst/>
          </a:prstGeom>
          <a:noFill/>
          <a:ln w="9525">
            <a:noFill/>
            <a:miter lim="800000"/>
            <a:headEnd/>
            <a:tailEnd/>
          </a:ln>
        </p:spPr>
      </p:pic>
      <p:pic>
        <p:nvPicPr>
          <p:cNvPr id="6" name="Picture 5" descr="gold"/>
          <p:cNvPicPr>
            <a:picLocks noChangeAspect="1" noChangeArrowheads="1" noCrop="1"/>
          </p:cNvPicPr>
          <p:nvPr/>
        </p:nvPicPr>
        <p:blipFill>
          <a:blip r:embed="rId2" cstate="print"/>
          <a:srcRect/>
          <a:stretch>
            <a:fillRect/>
          </a:stretch>
        </p:blipFill>
        <p:spPr bwMode="auto">
          <a:xfrm>
            <a:off x="0" y="1143000"/>
            <a:ext cx="1143000" cy="1143000"/>
          </a:xfrm>
          <a:prstGeom prst="rect">
            <a:avLst/>
          </a:prstGeom>
          <a:noFill/>
          <a:ln w="9525">
            <a:noFill/>
            <a:miter lim="800000"/>
            <a:headEnd/>
            <a:tailEnd/>
          </a:ln>
        </p:spPr>
      </p:pic>
      <p:pic>
        <p:nvPicPr>
          <p:cNvPr id="7" name="Picture 6" descr="gold"/>
          <p:cNvPicPr>
            <a:picLocks noChangeAspect="1" noChangeArrowheads="1" noCrop="1"/>
          </p:cNvPicPr>
          <p:nvPr/>
        </p:nvPicPr>
        <p:blipFill>
          <a:blip r:embed="rId2" cstate="print"/>
          <a:srcRect/>
          <a:stretch>
            <a:fillRect/>
          </a:stretch>
        </p:blipFill>
        <p:spPr bwMode="auto">
          <a:xfrm>
            <a:off x="0" y="2286000"/>
            <a:ext cx="1143000" cy="1143000"/>
          </a:xfrm>
          <a:prstGeom prst="rect">
            <a:avLst/>
          </a:prstGeom>
          <a:noFill/>
          <a:ln w="9525">
            <a:noFill/>
            <a:miter lim="800000"/>
            <a:headEnd/>
            <a:tailEnd/>
          </a:ln>
        </p:spPr>
      </p:pic>
      <p:pic>
        <p:nvPicPr>
          <p:cNvPr id="8" name="Picture 7" descr="gold"/>
          <p:cNvPicPr>
            <a:picLocks noChangeAspect="1" noChangeArrowheads="1" noCrop="1"/>
          </p:cNvPicPr>
          <p:nvPr/>
        </p:nvPicPr>
        <p:blipFill>
          <a:blip r:embed="rId2" cstate="print"/>
          <a:srcRect/>
          <a:stretch>
            <a:fillRect/>
          </a:stretch>
        </p:blipFill>
        <p:spPr bwMode="auto">
          <a:xfrm>
            <a:off x="0" y="3429000"/>
            <a:ext cx="1143000" cy="1143000"/>
          </a:xfrm>
          <a:prstGeom prst="rect">
            <a:avLst/>
          </a:prstGeom>
          <a:noFill/>
          <a:ln w="9525">
            <a:noFill/>
            <a:miter lim="800000"/>
            <a:headEnd/>
            <a:tailEnd/>
          </a:ln>
        </p:spPr>
      </p:pic>
      <p:pic>
        <p:nvPicPr>
          <p:cNvPr id="9" name="Picture 8" descr="gold"/>
          <p:cNvPicPr>
            <a:picLocks noChangeAspect="1" noChangeArrowheads="1" noCrop="1"/>
          </p:cNvPicPr>
          <p:nvPr/>
        </p:nvPicPr>
        <p:blipFill>
          <a:blip r:embed="rId2" cstate="print"/>
          <a:srcRect/>
          <a:stretch>
            <a:fillRect/>
          </a:stretch>
        </p:blipFill>
        <p:spPr bwMode="auto">
          <a:xfrm>
            <a:off x="0" y="4572000"/>
            <a:ext cx="1143000" cy="1143000"/>
          </a:xfrm>
          <a:prstGeom prst="rect">
            <a:avLst/>
          </a:prstGeom>
          <a:noFill/>
          <a:ln w="9525">
            <a:noFill/>
            <a:miter lim="800000"/>
            <a:headEnd/>
            <a:tailEnd/>
          </a:ln>
        </p:spPr>
      </p:pic>
      <p:pic>
        <p:nvPicPr>
          <p:cNvPr id="10" name="Picture 9" descr="gold"/>
          <p:cNvPicPr>
            <a:picLocks noChangeAspect="1" noChangeArrowheads="1" noCrop="1"/>
          </p:cNvPicPr>
          <p:nvPr/>
        </p:nvPicPr>
        <p:blipFill>
          <a:blip r:embed="rId2" cstate="print"/>
          <a:srcRect/>
          <a:stretch>
            <a:fillRect/>
          </a:stretch>
        </p:blipFill>
        <p:spPr bwMode="auto">
          <a:xfrm>
            <a:off x="0" y="5715000"/>
            <a:ext cx="1143000" cy="1143000"/>
          </a:xfrm>
          <a:prstGeom prst="rect">
            <a:avLst/>
          </a:prstGeom>
          <a:noFill/>
          <a:ln w="9525">
            <a:noFill/>
            <a:miter lim="800000"/>
            <a:headEnd/>
            <a:tailEnd/>
          </a:ln>
        </p:spPr>
      </p:pic>
      <p:pic>
        <p:nvPicPr>
          <p:cNvPr id="11" name="Picture 10" descr="gold"/>
          <p:cNvPicPr>
            <a:picLocks noChangeAspect="1" noChangeArrowheads="1" noCrop="1"/>
          </p:cNvPicPr>
          <p:nvPr/>
        </p:nvPicPr>
        <p:blipFill>
          <a:blip r:embed="rId2" cstate="print"/>
          <a:srcRect/>
          <a:stretch>
            <a:fillRect/>
          </a:stretch>
        </p:blipFill>
        <p:spPr bwMode="auto">
          <a:xfrm>
            <a:off x="1143000" y="0"/>
            <a:ext cx="1143000" cy="1143000"/>
          </a:xfrm>
          <a:prstGeom prst="rect">
            <a:avLst/>
          </a:prstGeom>
          <a:noFill/>
          <a:ln w="9525">
            <a:noFill/>
            <a:miter lim="800000"/>
            <a:headEnd/>
            <a:tailEnd/>
          </a:ln>
        </p:spPr>
      </p:pic>
      <p:pic>
        <p:nvPicPr>
          <p:cNvPr id="12" name="Picture 11" descr="gold"/>
          <p:cNvPicPr>
            <a:picLocks noChangeAspect="1" noChangeArrowheads="1" noCrop="1"/>
          </p:cNvPicPr>
          <p:nvPr/>
        </p:nvPicPr>
        <p:blipFill>
          <a:blip r:embed="rId2" cstate="print"/>
          <a:srcRect/>
          <a:stretch>
            <a:fillRect/>
          </a:stretch>
        </p:blipFill>
        <p:spPr bwMode="auto">
          <a:xfrm>
            <a:off x="2286000" y="0"/>
            <a:ext cx="1143000" cy="1143000"/>
          </a:xfrm>
          <a:prstGeom prst="rect">
            <a:avLst/>
          </a:prstGeom>
          <a:noFill/>
          <a:ln w="9525">
            <a:noFill/>
            <a:miter lim="800000"/>
            <a:headEnd/>
            <a:tailEnd/>
          </a:ln>
        </p:spPr>
      </p:pic>
      <p:pic>
        <p:nvPicPr>
          <p:cNvPr id="13" name="Picture 12" descr="gold"/>
          <p:cNvPicPr>
            <a:picLocks noChangeAspect="1" noChangeArrowheads="1" noCrop="1"/>
          </p:cNvPicPr>
          <p:nvPr/>
        </p:nvPicPr>
        <p:blipFill>
          <a:blip r:embed="rId2" cstate="print"/>
          <a:srcRect/>
          <a:stretch>
            <a:fillRect/>
          </a:stretch>
        </p:blipFill>
        <p:spPr bwMode="auto">
          <a:xfrm>
            <a:off x="3429000" y="0"/>
            <a:ext cx="1143000" cy="1143000"/>
          </a:xfrm>
          <a:prstGeom prst="rect">
            <a:avLst/>
          </a:prstGeom>
          <a:noFill/>
          <a:ln w="9525">
            <a:noFill/>
            <a:miter lim="800000"/>
            <a:headEnd/>
            <a:tailEnd/>
          </a:ln>
        </p:spPr>
      </p:pic>
      <p:pic>
        <p:nvPicPr>
          <p:cNvPr id="14" name="Picture 13" descr="gold"/>
          <p:cNvPicPr>
            <a:picLocks noChangeAspect="1" noChangeArrowheads="1" noCrop="1"/>
          </p:cNvPicPr>
          <p:nvPr/>
        </p:nvPicPr>
        <p:blipFill>
          <a:blip r:embed="rId2" cstate="print"/>
          <a:srcRect/>
          <a:stretch>
            <a:fillRect/>
          </a:stretch>
        </p:blipFill>
        <p:spPr bwMode="auto">
          <a:xfrm>
            <a:off x="4572000" y="0"/>
            <a:ext cx="1143000" cy="1143000"/>
          </a:xfrm>
          <a:prstGeom prst="rect">
            <a:avLst/>
          </a:prstGeom>
          <a:noFill/>
          <a:ln w="9525">
            <a:noFill/>
            <a:miter lim="800000"/>
            <a:headEnd/>
            <a:tailEnd/>
          </a:ln>
        </p:spPr>
      </p:pic>
      <p:pic>
        <p:nvPicPr>
          <p:cNvPr id="15" name="Picture 14" descr="gold"/>
          <p:cNvPicPr>
            <a:picLocks noChangeAspect="1" noChangeArrowheads="1" noCrop="1"/>
          </p:cNvPicPr>
          <p:nvPr/>
        </p:nvPicPr>
        <p:blipFill>
          <a:blip r:embed="rId2" cstate="print"/>
          <a:srcRect/>
          <a:stretch>
            <a:fillRect/>
          </a:stretch>
        </p:blipFill>
        <p:spPr bwMode="auto">
          <a:xfrm>
            <a:off x="5715000" y="0"/>
            <a:ext cx="1143000" cy="1143000"/>
          </a:xfrm>
          <a:prstGeom prst="rect">
            <a:avLst/>
          </a:prstGeom>
          <a:noFill/>
          <a:ln w="9525">
            <a:noFill/>
            <a:miter lim="800000"/>
            <a:headEnd/>
            <a:tailEnd/>
          </a:ln>
        </p:spPr>
      </p:pic>
      <p:pic>
        <p:nvPicPr>
          <p:cNvPr id="16" name="Picture 15" descr="gold"/>
          <p:cNvPicPr>
            <a:picLocks noChangeAspect="1" noChangeArrowheads="1" noCrop="1"/>
          </p:cNvPicPr>
          <p:nvPr/>
        </p:nvPicPr>
        <p:blipFill>
          <a:blip r:embed="rId2" cstate="print"/>
          <a:srcRect/>
          <a:stretch>
            <a:fillRect/>
          </a:stretch>
        </p:blipFill>
        <p:spPr bwMode="auto">
          <a:xfrm>
            <a:off x="6858000" y="0"/>
            <a:ext cx="1143000" cy="1143000"/>
          </a:xfrm>
          <a:prstGeom prst="rect">
            <a:avLst/>
          </a:prstGeom>
          <a:noFill/>
          <a:ln w="9525">
            <a:noFill/>
            <a:miter lim="800000"/>
            <a:headEnd/>
            <a:tailEnd/>
          </a:ln>
        </p:spPr>
      </p:pic>
      <p:pic>
        <p:nvPicPr>
          <p:cNvPr id="17" name="Picture 16" descr="gold"/>
          <p:cNvPicPr>
            <a:picLocks noChangeAspect="1" noChangeArrowheads="1" noCrop="1"/>
          </p:cNvPicPr>
          <p:nvPr/>
        </p:nvPicPr>
        <p:blipFill>
          <a:blip r:embed="rId2" cstate="print"/>
          <a:srcRect/>
          <a:stretch>
            <a:fillRect/>
          </a:stretch>
        </p:blipFill>
        <p:spPr bwMode="auto">
          <a:xfrm>
            <a:off x="8001000" y="0"/>
            <a:ext cx="1143000" cy="1143000"/>
          </a:xfrm>
          <a:prstGeom prst="rect">
            <a:avLst/>
          </a:prstGeom>
          <a:noFill/>
          <a:ln w="9525">
            <a:noFill/>
            <a:miter lim="800000"/>
            <a:headEnd/>
            <a:tailEnd/>
          </a:ln>
        </p:spPr>
      </p:pic>
      <p:pic>
        <p:nvPicPr>
          <p:cNvPr id="21" name="Picture 20" descr="gold"/>
          <p:cNvPicPr>
            <a:picLocks noChangeAspect="1" noChangeArrowheads="1" noCrop="1"/>
          </p:cNvPicPr>
          <p:nvPr/>
        </p:nvPicPr>
        <p:blipFill>
          <a:blip r:embed="rId2" cstate="print"/>
          <a:srcRect/>
          <a:stretch>
            <a:fillRect/>
          </a:stretch>
        </p:blipFill>
        <p:spPr bwMode="auto">
          <a:xfrm>
            <a:off x="1143000" y="5715000"/>
            <a:ext cx="1143000" cy="1143000"/>
          </a:xfrm>
          <a:prstGeom prst="rect">
            <a:avLst/>
          </a:prstGeom>
          <a:noFill/>
          <a:ln w="9525">
            <a:noFill/>
            <a:miter lim="800000"/>
            <a:headEnd/>
            <a:tailEnd/>
          </a:ln>
        </p:spPr>
      </p:pic>
      <p:pic>
        <p:nvPicPr>
          <p:cNvPr id="22" name="Picture 21" descr="gold"/>
          <p:cNvPicPr>
            <a:picLocks noChangeAspect="1" noChangeArrowheads="1" noCrop="1"/>
          </p:cNvPicPr>
          <p:nvPr/>
        </p:nvPicPr>
        <p:blipFill>
          <a:blip r:embed="rId2" cstate="print"/>
          <a:srcRect/>
          <a:stretch>
            <a:fillRect/>
          </a:stretch>
        </p:blipFill>
        <p:spPr bwMode="auto">
          <a:xfrm>
            <a:off x="2286000" y="5715000"/>
            <a:ext cx="1143000" cy="1143000"/>
          </a:xfrm>
          <a:prstGeom prst="rect">
            <a:avLst/>
          </a:prstGeom>
          <a:noFill/>
          <a:ln w="9525">
            <a:noFill/>
            <a:miter lim="800000"/>
            <a:headEnd/>
            <a:tailEnd/>
          </a:ln>
        </p:spPr>
      </p:pic>
      <p:pic>
        <p:nvPicPr>
          <p:cNvPr id="23" name="Picture 22" descr="gold"/>
          <p:cNvPicPr>
            <a:picLocks noChangeAspect="1" noChangeArrowheads="1" noCrop="1"/>
          </p:cNvPicPr>
          <p:nvPr/>
        </p:nvPicPr>
        <p:blipFill>
          <a:blip r:embed="rId2" cstate="print"/>
          <a:srcRect/>
          <a:stretch>
            <a:fillRect/>
          </a:stretch>
        </p:blipFill>
        <p:spPr bwMode="auto">
          <a:xfrm>
            <a:off x="3429000" y="5715000"/>
            <a:ext cx="1143000" cy="1143000"/>
          </a:xfrm>
          <a:prstGeom prst="rect">
            <a:avLst/>
          </a:prstGeom>
          <a:noFill/>
          <a:ln w="9525">
            <a:noFill/>
            <a:miter lim="800000"/>
            <a:headEnd/>
            <a:tailEnd/>
          </a:ln>
        </p:spPr>
      </p:pic>
      <p:pic>
        <p:nvPicPr>
          <p:cNvPr id="24" name="Picture 23" descr="gold"/>
          <p:cNvPicPr>
            <a:picLocks noChangeAspect="1" noChangeArrowheads="1" noCrop="1"/>
          </p:cNvPicPr>
          <p:nvPr/>
        </p:nvPicPr>
        <p:blipFill>
          <a:blip r:embed="rId2" cstate="print"/>
          <a:srcRect/>
          <a:stretch>
            <a:fillRect/>
          </a:stretch>
        </p:blipFill>
        <p:spPr bwMode="auto">
          <a:xfrm>
            <a:off x="4572000" y="5715000"/>
            <a:ext cx="1143000" cy="1143000"/>
          </a:xfrm>
          <a:prstGeom prst="rect">
            <a:avLst/>
          </a:prstGeom>
          <a:noFill/>
          <a:ln w="9525">
            <a:noFill/>
            <a:miter lim="800000"/>
            <a:headEnd/>
            <a:tailEnd/>
          </a:ln>
        </p:spPr>
      </p:pic>
      <p:pic>
        <p:nvPicPr>
          <p:cNvPr id="25" name="Picture 24" descr="gold"/>
          <p:cNvPicPr>
            <a:picLocks noChangeAspect="1" noChangeArrowheads="1" noCrop="1"/>
          </p:cNvPicPr>
          <p:nvPr/>
        </p:nvPicPr>
        <p:blipFill>
          <a:blip r:embed="rId2" cstate="print"/>
          <a:srcRect/>
          <a:stretch>
            <a:fillRect/>
          </a:stretch>
        </p:blipFill>
        <p:spPr bwMode="auto">
          <a:xfrm>
            <a:off x="5715000" y="5715000"/>
            <a:ext cx="1143000" cy="1143000"/>
          </a:xfrm>
          <a:prstGeom prst="rect">
            <a:avLst/>
          </a:prstGeom>
          <a:noFill/>
          <a:ln w="9525">
            <a:noFill/>
            <a:miter lim="800000"/>
            <a:headEnd/>
            <a:tailEnd/>
          </a:ln>
        </p:spPr>
      </p:pic>
      <p:pic>
        <p:nvPicPr>
          <p:cNvPr id="26" name="Picture 25" descr="gold"/>
          <p:cNvPicPr>
            <a:picLocks noChangeAspect="1" noChangeArrowheads="1" noCrop="1"/>
          </p:cNvPicPr>
          <p:nvPr/>
        </p:nvPicPr>
        <p:blipFill>
          <a:blip r:embed="rId2" cstate="print"/>
          <a:srcRect/>
          <a:stretch>
            <a:fillRect/>
          </a:stretch>
        </p:blipFill>
        <p:spPr bwMode="auto">
          <a:xfrm>
            <a:off x="6858000" y="5715000"/>
            <a:ext cx="1143000" cy="1143000"/>
          </a:xfrm>
          <a:prstGeom prst="rect">
            <a:avLst/>
          </a:prstGeom>
          <a:noFill/>
          <a:ln w="9525">
            <a:noFill/>
            <a:miter lim="800000"/>
            <a:headEnd/>
            <a:tailEnd/>
          </a:ln>
        </p:spPr>
      </p:pic>
      <p:pic>
        <p:nvPicPr>
          <p:cNvPr id="27" name="Picture 26" descr="gold"/>
          <p:cNvPicPr>
            <a:picLocks noChangeAspect="1" noChangeArrowheads="1" noCrop="1"/>
          </p:cNvPicPr>
          <p:nvPr/>
        </p:nvPicPr>
        <p:blipFill>
          <a:blip r:embed="rId2" cstate="print"/>
          <a:srcRect/>
          <a:stretch>
            <a:fillRect/>
          </a:stretch>
        </p:blipFill>
        <p:spPr bwMode="auto">
          <a:xfrm>
            <a:off x="8001000" y="5715000"/>
            <a:ext cx="1143000" cy="1143000"/>
          </a:xfrm>
          <a:prstGeom prst="rect">
            <a:avLst/>
          </a:prstGeom>
          <a:noFill/>
          <a:ln w="9525">
            <a:noFill/>
            <a:miter lim="800000"/>
            <a:headEnd/>
            <a:tailEnd/>
          </a:ln>
        </p:spPr>
      </p:pic>
      <p:pic>
        <p:nvPicPr>
          <p:cNvPr id="28" name="Picture 27" descr="gold"/>
          <p:cNvPicPr>
            <a:picLocks noChangeAspect="1" noChangeArrowheads="1" noCrop="1"/>
          </p:cNvPicPr>
          <p:nvPr/>
        </p:nvPicPr>
        <p:blipFill>
          <a:blip r:embed="rId2" cstate="print"/>
          <a:srcRect/>
          <a:stretch>
            <a:fillRect/>
          </a:stretch>
        </p:blipFill>
        <p:spPr bwMode="auto">
          <a:xfrm>
            <a:off x="8001000" y="1143000"/>
            <a:ext cx="1143000" cy="1143000"/>
          </a:xfrm>
          <a:prstGeom prst="rect">
            <a:avLst/>
          </a:prstGeom>
          <a:noFill/>
          <a:ln w="9525">
            <a:noFill/>
            <a:miter lim="800000"/>
            <a:headEnd/>
            <a:tailEnd/>
          </a:ln>
        </p:spPr>
      </p:pic>
      <p:pic>
        <p:nvPicPr>
          <p:cNvPr id="29" name="Picture 28" descr="gold"/>
          <p:cNvPicPr>
            <a:picLocks noChangeAspect="1" noChangeArrowheads="1" noCrop="1"/>
          </p:cNvPicPr>
          <p:nvPr/>
        </p:nvPicPr>
        <p:blipFill>
          <a:blip r:embed="rId2" cstate="print"/>
          <a:srcRect/>
          <a:stretch>
            <a:fillRect/>
          </a:stretch>
        </p:blipFill>
        <p:spPr bwMode="auto">
          <a:xfrm>
            <a:off x="8001000" y="2286000"/>
            <a:ext cx="1143000" cy="1143000"/>
          </a:xfrm>
          <a:prstGeom prst="rect">
            <a:avLst/>
          </a:prstGeom>
          <a:noFill/>
          <a:ln w="9525">
            <a:noFill/>
            <a:miter lim="800000"/>
            <a:headEnd/>
            <a:tailEnd/>
          </a:ln>
        </p:spPr>
      </p:pic>
      <p:pic>
        <p:nvPicPr>
          <p:cNvPr id="30" name="Picture 29" descr="gold"/>
          <p:cNvPicPr>
            <a:picLocks noChangeAspect="1" noChangeArrowheads="1" noCrop="1"/>
          </p:cNvPicPr>
          <p:nvPr/>
        </p:nvPicPr>
        <p:blipFill>
          <a:blip r:embed="rId2" cstate="print"/>
          <a:srcRect/>
          <a:stretch>
            <a:fillRect/>
          </a:stretch>
        </p:blipFill>
        <p:spPr bwMode="auto">
          <a:xfrm>
            <a:off x="8001000" y="3429000"/>
            <a:ext cx="1143000" cy="1143000"/>
          </a:xfrm>
          <a:prstGeom prst="rect">
            <a:avLst/>
          </a:prstGeom>
          <a:noFill/>
          <a:ln w="9525">
            <a:noFill/>
            <a:miter lim="800000"/>
            <a:headEnd/>
            <a:tailEnd/>
          </a:ln>
        </p:spPr>
      </p:pic>
      <p:pic>
        <p:nvPicPr>
          <p:cNvPr id="31" name="Picture 30" descr="gold"/>
          <p:cNvPicPr>
            <a:picLocks noChangeAspect="1" noChangeArrowheads="1" noCrop="1"/>
          </p:cNvPicPr>
          <p:nvPr/>
        </p:nvPicPr>
        <p:blipFill>
          <a:blip r:embed="rId2" cstate="print"/>
          <a:srcRect/>
          <a:stretch>
            <a:fillRect/>
          </a:stretch>
        </p:blipFill>
        <p:spPr bwMode="auto">
          <a:xfrm>
            <a:off x="8001000" y="4572000"/>
            <a:ext cx="1143000" cy="1143000"/>
          </a:xfrm>
          <a:prstGeom prst="rect">
            <a:avLst/>
          </a:prstGeom>
          <a:noFill/>
          <a:ln w="9525">
            <a:noFill/>
            <a:miter lim="800000"/>
            <a:headEnd/>
            <a:tailEnd/>
          </a:ln>
        </p:spPr>
      </p:pic>
      <p:pic>
        <p:nvPicPr>
          <p:cNvPr id="2050" name="Picture 2" descr="D:\Montreal\mont9.JPG"/>
          <p:cNvPicPr>
            <a:picLocks noChangeAspect="1" noChangeArrowheads="1"/>
          </p:cNvPicPr>
          <p:nvPr/>
        </p:nvPicPr>
        <p:blipFill>
          <a:blip r:embed="rId3" cstate="print"/>
          <a:srcRect/>
          <a:stretch>
            <a:fillRect/>
          </a:stretch>
        </p:blipFill>
        <p:spPr bwMode="auto">
          <a:xfrm>
            <a:off x="457200" y="457200"/>
            <a:ext cx="8229600" cy="5943600"/>
          </a:xfrm>
          <a:prstGeom prst="rect">
            <a:avLst/>
          </a:prstGeom>
          <a:ln w="3175">
            <a:solidFill>
              <a:schemeClr val="tx1"/>
            </a:solidFill>
          </a:ln>
          <a:effectLst>
            <a:outerShdw blurRad="292100" dist="139700" dir="2700000" algn="tl" rotWithShape="0">
              <a:srgbClr val="333333">
                <a:alpha val="65000"/>
              </a:srgbClr>
            </a:outerShdw>
          </a:effectLst>
        </p:spPr>
      </p:pic>
    </p:spTree>
  </p:cSld>
  <p:clrMapOvr>
    <a:masterClrMapping/>
  </p:clrMapOvr>
  <p:transition spd="slow">
    <p:plus/>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gold"/>
          <p:cNvPicPr>
            <a:picLocks noChangeAspect="1" noChangeArrowheads="1" noCrop="1"/>
          </p:cNvPicPr>
          <p:nvPr/>
        </p:nvPicPr>
        <p:blipFill>
          <a:blip r:embed="rId2" cstate="print"/>
          <a:srcRect/>
          <a:stretch>
            <a:fillRect/>
          </a:stretch>
        </p:blipFill>
        <p:spPr bwMode="auto">
          <a:xfrm>
            <a:off x="0" y="0"/>
            <a:ext cx="1143000" cy="1143000"/>
          </a:xfrm>
          <a:prstGeom prst="rect">
            <a:avLst/>
          </a:prstGeom>
          <a:noFill/>
          <a:ln w="9525">
            <a:noFill/>
            <a:miter lim="800000"/>
            <a:headEnd/>
            <a:tailEnd/>
          </a:ln>
        </p:spPr>
      </p:pic>
      <p:pic>
        <p:nvPicPr>
          <p:cNvPr id="6" name="Picture 5" descr="gold"/>
          <p:cNvPicPr>
            <a:picLocks noChangeAspect="1" noChangeArrowheads="1" noCrop="1"/>
          </p:cNvPicPr>
          <p:nvPr/>
        </p:nvPicPr>
        <p:blipFill>
          <a:blip r:embed="rId2" cstate="print"/>
          <a:srcRect/>
          <a:stretch>
            <a:fillRect/>
          </a:stretch>
        </p:blipFill>
        <p:spPr bwMode="auto">
          <a:xfrm>
            <a:off x="0" y="1143000"/>
            <a:ext cx="1143000" cy="1143000"/>
          </a:xfrm>
          <a:prstGeom prst="rect">
            <a:avLst/>
          </a:prstGeom>
          <a:noFill/>
          <a:ln w="9525">
            <a:noFill/>
            <a:miter lim="800000"/>
            <a:headEnd/>
            <a:tailEnd/>
          </a:ln>
        </p:spPr>
      </p:pic>
      <p:pic>
        <p:nvPicPr>
          <p:cNvPr id="7" name="Picture 6" descr="gold"/>
          <p:cNvPicPr>
            <a:picLocks noChangeAspect="1" noChangeArrowheads="1" noCrop="1"/>
          </p:cNvPicPr>
          <p:nvPr/>
        </p:nvPicPr>
        <p:blipFill>
          <a:blip r:embed="rId2" cstate="print"/>
          <a:srcRect/>
          <a:stretch>
            <a:fillRect/>
          </a:stretch>
        </p:blipFill>
        <p:spPr bwMode="auto">
          <a:xfrm>
            <a:off x="0" y="2286000"/>
            <a:ext cx="1143000" cy="1143000"/>
          </a:xfrm>
          <a:prstGeom prst="rect">
            <a:avLst/>
          </a:prstGeom>
          <a:noFill/>
          <a:ln w="9525">
            <a:noFill/>
            <a:miter lim="800000"/>
            <a:headEnd/>
            <a:tailEnd/>
          </a:ln>
        </p:spPr>
      </p:pic>
      <p:pic>
        <p:nvPicPr>
          <p:cNvPr id="8" name="Picture 7" descr="gold"/>
          <p:cNvPicPr>
            <a:picLocks noChangeAspect="1" noChangeArrowheads="1" noCrop="1"/>
          </p:cNvPicPr>
          <p:nvPr/>
        </p:nvPicPr>
        <p:blipFill>
          <a:blip r:embed="rId2" cstate="print"/>
          <a:srcRect/>
          <a:stretch>
            <a:fillRect/>
          </a:stretch>
        </p:blipFill>
        <p:spPr bwMode="auto">
          <a:xfrm>
            <a:off x="0" y="3429000"/>
            <a:ext cx="1143000" cy="1143000"/>
          </a:xfrm>
          <a:prstGeom prst="rect">
            <a:avLst/>
          </a:prstGeom>
          <a:noFill/>
          <a:ln w="9525">
            <a:noFill/>
            <a:miter lim="800000"/>
            <a:headEnd/>
            <a:tailEnd/>
          </a:ln>
        </p:spPr>
      </p:pic>
      <p:pic>
        <p:nvPicPr>
          <p:cNvPr id="9" name="Picture 8" descr="gold"/>
          <p:cNvPicPr>
            <a:picLocks noChangeAspect="1" noChangeArrowheads="1" noCrop="1"/>
          </p:cNvPicPr>
          <p:nvPr/>
        </p:nvPicPr>
        <p:blipFill>
          <a:blip r:embed="rId2" cstate="print"/>
          <a:srcRect/>
          <a:stretch>
            <a:fillRect/>
          </a:stretch>
        </p:blipFill>
        <p:spPr bwMode="auto">
          <a:xfrm>
            <a:off x="0" y="4572000"/>
            <a:ext cx="1143000" cy="1143000"/>
          </a:xfrm>
          <a:prstGeom prst="rect">
            <a:avLst/>
          </a:prstGeom>
          <a:noFill/>
          <a:ln w="9525">
            <a:noFill/>
            <a:miter lim="800000"/>
            <a:headEnd/>
            <a:tailEnd/>
          </a:ln>
        </p:spPr>
      </p:pic>
      <p:pic>
        <p:nvPicPr>
          <p:cNvPr id="10" name="Picture 9" descr="gold"/>
          <p:cNvPicPr>
            <a:picLocks noChangeAspect="1" noChangeArrowheads="1" noCrop="1"/>
          </p:cNvPicPr>
          <p:nvPr/>
        </p:nvPicPr>
        <p:blipFill>
          <a:blip r:embed="rId2" cstate="print"/>
          <a:srcRect/>
          <a:stretch>
            <a:fillRect/>
          </a:stretch>
        </p:blipFill>
        <p:spPr bwMode="auto">
          <a:xfrm>
            <a:off x="0" y="5715000"/>
            <a:ext cx="1143000" cy="1143000"/>
          </a:xfrm>
          <a:prstGeom prst="rect">
            <a:avLst/>
          </a:prstGeom>
          <a:noFill/>
          <a:ln w="9525">
            <a:noFill/>
            <a:miter lim="800000"/>
            <a:headEnd/>
            <a:tailEnd/>
          </a:ln>
        </p:spPr>
      </p:pic>
      <p:pic>
        <p:nvPicPr>
          <p:cNvPr id="11" name="Picture 10" descr="gold"/>
          <p:cNvPicPr>
            <a:picLocks noChangeAspect="1" noChangeArrowheads="1" noCrop="1"/>
          </p:cNvPicPr>
          <p:nvPr/>
        </p:nvPicPr>
        <p:blipFill>
          <a:blip r:embed="rId2" cstate="print"/>
          <a:srcRect/>
          <a:stretch>
            <a:fillRect/>
          </a:stretch>
        </p:blipFill>
        <p:spPr bwMode="auto">
          <a:xfrm>
            <a:off x="1143000" y="0"/>
            <a:ext cx="1143000" cy="1143000"/>
          </a:xfrm>
          <a:prstGeom prst="rect">
            <a:avLst/>
          </a:prstGeom>
          <a:noFill/>
          <a:ln w="9525">
            <a:noFill/>
            <a:miter lim="800000"/>
            <a:headEnd/>
            <a:tailEnd/>
          </a:ln>
        </p:spPr>
      </p:pic>
      <p:pic>
        <p:nvPicPr>
          <p:cNvPr id="12" name="Picture 11" descr="gold"/>
          <p:cNvPicPr>
            <a:picLocks noChangeAspect="1" noChangeArrowheads="1" noCrop="1"/>
          </p:cNvPicPr>
          <p:nvPr/>
        </p:nvPicPr>
        <p:blipFill>
          <a:blip r:embed="rId2" cstate="print"/>
          <a:srcRect/>
          <a:stretch>
            <a:fillRect/>
          </a:stretch>
        </p:blipFill>
        <p:spPr bwMode="auto">
          <a:xfrm>
            <a:off x="2286000" y="0"/>
            <a:ext cx="1143000" cy="1143000"/>
          </a:xfrm>
          <a:prstGeom prst="rect">
            <a:avLst/>
          </a:prstGeom>
          <a:noFill/>
          <a:ln w="9525">
            <a:noFill/>
            <a:miter lim="800000"/>
            <a:headEnd/>
            <a:tailEnd/>
          </a:ln>
        </p:spPr>
      </p:pic>
      <p:pic>
        <p:nvPicPr>
          <p:cNvPr id="13" name="Picture 12" descr="gold"/>
          <p:cNvPicPr>
            <a:picLocks noChangeAspect="1" noChangeArrowheads="1" noCrop="1"/>
          </p:cNvPicPr>
          <p:nvPr/>
        </p:nvPicPr>
        <p:blipFill>
          <a:blip r:embed="rId2" cstate="print"/>
          <a:srcRect/>
          <a:stretch>
            <a:fillRect/>
          </a:stretch>
        </p:blipFill>
        <p:spPr bwMode="auto">
          <a:xfrm>
            <a:off x="3429000" y="0"/>
            <a:ext cx="1143000" cy="1143000"/>
          </a:xfrm>
          <a:prstGeom prst="rect">
            <a:avLst/>
          </a:prstGeom>
          <a:noFill/>
          <a:ln w="9525">
            <a:noFill/>
            <a:miter lim="800000"/>
            <a:headEnd/>
            <a:tailEnd/>
          </a:ln>
        </p:spPr>
      </p:pic>
      <p:pic>
        <p:nvPicPr>
          <p:cNvPr id="14" name="Picture 13" descr="gold"/>
          <p:cNvPicPr>
            <a:picLocks noChangeAspect="1" noChangeArrowheads="1" noCrop="1"/>
          </p:cNvPicPr>
          <p:nvPr/>
        </p:nvPicPr>
        <p:blipFill>
          <a:blip r:embed="rId2" cstate="print"/>
          <a:srcRect/>
          <a:stretch>
            <a:fillRect/>
          </a:stretch>
        </p:blipFill>
        <p:spPr bwMode="auto">
          <a:xfrm>
            <a:off x="4572000" y="0"/>
            <a:ext cx="1143000" cy="1143000"/>
          </a:xfrm>
          <a:prstGeom prst="rect">
            <a:avLst/>
          </a:prstGeom>
          <a:noFill/>
          <a:ln w="9525">
            <a:noFill/>
            <a:miter lim="800000"/>
            <a:headEnd/>
            <a:tailEnd/>
          </a:ln>
        </p:spPr>
      </p:pic>
      <p:pic>
        <p:nvPicPr>
          <p:cNvPr id="15" name="Picture 14" descr="gold"/>
          <p:cNvPicPr>
            <a:picLocks noChangeAspect="1" noChangeArrowheads="1" noCrop="1"/>
          </p:cNvPicPr>
          <p:nvPr/>
        </p:nvPicPr>
        <p:blipFill>
          <a:blip r:embed="rId2" cstate="print"/>
          <a:srcRect/>
          <a:stretch>
            <a:fillRect/>
          </a:stretch>
        </p:blipFill>
        <p:spPr bwMode="auto">
          <a:xfrm>
            <a:off x="5715000" y="0"/>
            <a:ext cx="1143000" cy="1143000"/>
          </a:xfrm>
          <a:prstGeom prst="rect">
            <a:avLst/>
          </a:prstGeom>
          <a:noFill/>
          <a:ln w="9525">
            <a:noFill/>
            <a:miter lim="800000"/>
            <a:headEnd/>
            <a:tailEnd/>
          </a:ln>
        </p:spPr>
      </p:pic>
      <p:pic>
        <p:nvPicPr>
          <p:cNvPr id="16" name="Picture 15" descr="gold"/>
          <p:cNvPicPr>
            <a:picLocks noChangeAspect="1" noChangeArrowheads="1" noCrop="1"/>
          </p:cNvPicPr>
          <p:nvPr/>
        </p:nvPicPr>
        <p:blipFill>
          <a:blip r:embed="rId2" cstate="print"/>
          <a:srcRect/>
          <a:stretch>
            <a:fillRect/>
          </a:stretch>
        </p:blipFill>
        <p:spPr bwMode="auto">
          <a:xfrm>
            <a:off x="6858000" y="0"/>
            <a:ext cx="1143000" cy="1143000"/>
          </a:xfrm>
          <a:prstGeom prst="rect">
            <a:avLst/>
          </a:prstGeom>
          <a:noFill/>
          <a:ln w="9525">
            <a:noFill/>
            <a:miter lim="800000"/>
            <a:headEnd/>
            <a:tailEnd/>
          </a:ln>
        </p:spPr>
      </p:pic>
      <p:pic>
        <p:nvPicPr>
          <p:cNvPr id="17" name="Picture 16" descr="gold"/>
          <p:cNvPicPr>
            <a:picLocks noChangeAspect="1" noChangeArrowheads="1" noCrop="1"/>
          </p:cNvPicPr>
          <p:nvPr/>
        </p:nvPicPr>
        <p:blipFill>
          <a:blip r:embed="rId2" cstate="print"/>
          <a:srcRect/>
          <a:stretch>
            <a:fillRect/>
          </a:stretch>
        </p:blipFill>
        <p:spPr bwMode="auto">
          <a:xfrm>
            <a:off x="8001000" y="0"/>
            <a:ext cx="1143000" cy="1143000"/>
          </a:xfrm>
          <a:prstGeom prst="rect">
            <a:avLst/>
          </a:prstGeom>
          <a:noFill/>
          <a:ln w="9525">
            <a:noFill/>
            <a:miter lim="800000"/>
            <a:headEnd/>
            <a:tailEnd/>
          </a:ln>
        </p:spPr>
      </p:pic>
      <p:pic>
        <p:nvPicPr>
          <p:cNvPr id="21" name="Picture 20" descr="gold"/>
          <p:cNvPicPr>
            <a:picLocks noChangeAspect="1" noChangeArrowheads="1" noCrop="1"/>
          </p:cNvPicPr>
          <p:nvPr/>
        </p:nvPicPr>
        <p:blipFill>
          <a:blip r:embed="rId2" cstate="print"/>
          <a:srcRect/>
          <a:stretch>
            <a:fillRect/>
          </a:stretch>
        </p:blipFill>
        <p:spPr bwMode="auto">
          <a:xfrm>
            <a:off x="1143000" y="5715000"/>
            <a:ext cx="1143000" cy="1143000"/>
          </a:xfrm>
          <a:prstGeom prst="rect">
            <a:avLst/>
          </a:prstGeom>
          <a:noFill/>
          <a:ln w="9525">
            <a:noFill/>
            <a:miter lim="800000"/>
            <a:headEnd/>
            <a:tailEnd/>
          </a:ln>
        </p:spPr>
      </p:pic>
      <p:pic>
        <p:nvPicPr>
          <p:cNvPr id="22" name="Picture 21" descr="gold"/>
          <p:cNvPicPr>
            <a:picLocks noChangeAspect="1" noChangeArrowheads="1" noCrop="1"/>
          </p:cNvPicPr>
          <p:nvPr/>
        </p:nvPicPr>
        <p:blipFill>
          <a:blip r:embed="rId2" cstate="print"/>
          <a:srcRect/>
          <a:stretch>
            <a:fillRect/>
          </a:stretch>
        </p:blipFill>
        <p:spPr bwMode="auto">
          <a:xfrm>
            <a:off x="2286000" y="5715000"/>
            <a:ext cx="1143000" cy="1143000"/>
          </a:xfrm>
          <a:prstGeom prst="rect">
            <a:avLst/>
          </a:prstGeom>
          <a:noFill/>
          <a:ln w="9525">
            <a:noFill/>
            <a:miter lim="800000"/>
            <a:headEnd/>
            <a:tailEnd/>
          </a:ln>
        </p:spPr>
      </p:pic>
      <p:pic>
        <p:nvPicPr>
          <p:cNvPr id="23" name="Picture 22" descr="gold"/>
          <p:cNvPicPr>
            <a:picLocks noChangeAspect="1" noChangeArrowheads="1" noCrop="1"/>
          </p:cNvPicPr>
          <p:nvPr/>
        </p:nvPicPr>
        <p:blipFill>
          <a:blip r:embed="rId2" cstate="print"/>
          <a:srcRect/>
          <a:stretch>
            <a:fillRect/>
          </a:stretch>
        </p:blipFill>
        <p:spPr bwMode="auto">
          <a:xfrm>
            <a:off x="3429000" y="5715000"/>
            <a:ext cx="1143000" cy="1143000"/>
          </a:xfrm>
          <a:prstGeom prst="rect">
            <a:avLst/>
          </a:prstGeom>
          <a:noFill/>
          <a:ln w="9525">
            <a:noFill/>
            <a:miter lim="800000"/>
            <a:headEnd/>
            <a:tailEnd/>
          </a:ln>
        </p:spPr>
      </p:pic>
      <p:pic>
        <p:nvPicPr>
          <p:cNvPr id="24" name="Picture 23" descr="gold"/>
          <p:cNvPicPr>
            <a:picLocks noChangeAspect="1" noChangeArrowheads="1" noCrop="1"/>
          </p:cNvPicPr>
          <p:nvPr/>
        </p:nvPicPr>
        <p:blipFill>
          <a:blip r:embed="rId2" cstate="print"/>
          <a:srcRect/>
          <a:stretch>
            <a:fillRect/>
          </a:stretch>
        </p:blipFill>
        <p:spPr bwMode="auto">
          <a:xfrm>
            <a:off x="4572000" y="5715000"/>
            <a:ext cx="1143000" cy="1143000"/>
          </a:xfrm>
          <a:prstGeom prst="rect">
            <a:avLst/>
          </a:prstGeom>
          <a:noFill/>
          <a:ln w="9525">
            <a:noFill/>
            <a:miter lim="800000"/>
            <a:headEnd/>
            <a:tailEnd/>
          </a:ln>
        </p:spPr>
      </p:pic>
      <p:pic>
        <p:nvPicPr>
          <p:cNvPr id="25" name="Picture 24" descr="gold"/>
          <p:cNvPicPr>
            <a:picLocks noChangeAspect="1" noChangeArrowheads="1" noCrop="1"/>
          </p:cNvPicPr>
          <p:nvPr/>
        </p:nvPicPr>
        <p:blipFill>
          <a:blip r:embed="rId2" cstate="print"/>
          <a:srcRect/>
          <a:stretch>
            <a:fillRect/>
          </a:stretch>
        </p:blipFill>
        <p:spPr bwMode="auto">
          <a:xfrm>
            <a:off x="5715000" y="5715000"/>
            <a:ext cx="1143000" cy="1143000"/>
          </a:xfrm>
          <a:prstGeom prst="rect">
            <a:avLst/>
          </a:prstGeom>
          <a:noFill/>
          <a:ln w="9525">
            <a:noFill/>
            <a:miter lim="800000"/>
            <a:headEnd/>
            <a:tailEnd/>
          </a:ln>
        </p:spPr>
      </p:pic>
      <p:pic>
        <p:nvPicPr>
          <p:cNvPr id="26" name="Picture 25" descr="gold"/>
          <p:cNvPicPr>
            <a:picLocks noChangeAspect="1" noChangeArrowheads="1" noCrop="1"/>
          </p:cNvPicPr>
          <p:nvPr/>
        </p:nvPicPr>
        <p:blipFill>
          <a:blip r:embed="rId2" cstate="print"/>
          <a:srcRect/>
          <a:stretch>
            <a:fillRect/>
          </a:stretch>
        </p:blipFill>
        <p:spPr bwMode="auto">
          <a:xfrm>
            <a:off x="6858000" y="5715000"/>
            <a:ext cx="1143000" cy="1143000"/>
          </a:xfrm>
          <a:prstGeom prst="rect">
            <a:avLst/>
          </a:prstGeom>
          <a:noFill/>
          <a:ln w="9525">
            <a:noFill/>
            <a:miter lim="800000"/>
            <a:headEnd/>
            <a:tailEnd/>
          </a:ln>
        </p:spPr>
      </p:pic>
      <p:pic>
        <p:nvPicPr>
          <p:cNvPr id="27" name="Picture 26" descr="gold"/>
          <p:cNvPicPr>
            <a:picLocks noChangeAspect="1" noChangeArrowheads="1" noCrop="1"/>
          </p:cNvPicPr>
          <p:nvPr/>
        </p:nvPicPr>
        <p:blipFill>
          <a:blip r:embed="rId2" cstate="print"/>
          <a:srcRect/>
          <a:stretch>
            <a:fillRect/>
          </a:stretch>
        </p:blipFill>
        <p:spPr bwMode="auto">
          <a:xfrm>
            <a:off x="8001000" y="5715000"/>
            <a:ext cx="1143000" cy="1143000"/>
          </a:xfrm>
          <a:prstGeom prst="rect">
            <a:avLst/>
          </a:prstGeom>
          <a:noFill/>
          <a:ln w="9525">
            <a:noFill/>
            <a:miter lim="800000"/>
            <a:headEnd/>
            <a:tailEnd/>
          </a:ln>
        </p:spPr>
      </p:pic>
      <p:pic>
        <p:nvPicPr>
          <p:cNvPr id="28" name="Picture 27" descr="gold"/>
          <p:cNvPicPr>
            <a:picLocks noChangeAspect="1" noChangeArrowheads="1" noCrop="1"/>
          </p:cNvPicPr>
          <p:nvPr/>
        </p:nvPicPr>
        <p:blipFill>
          <a:blip r:embed="rId2" cstate="print"/>
          <a:srcRect/>
          <a:stretch>
            <a:fillRect/>
          </a:stretch>
        </p:blipFill>
        <p:spPr bwMode="auto">
          <a:xfrm>
            <a:off x="8001000" y="1143000"/>
            <a:ext cx="1143000" cy="1143000"/>
          </a:xfrm>
          <a:prstGeom prst="rect">
            <a:avLst/>
          </a:prstGeom>
          <a:noFill/>
          <a:ln w="9525">
            <a:noFill/>
            <a:miter lim="800000"/>
            <a:headEnd/>
            <a:tailEnd/>
          </a:ln>
        </p:spPr>
      </p:pic>
      <p:pic>
        <p:nvPicPr>
          <p:cNvPr id="29" name="Picture 28" descr="gold"/>
          <p:cNvPicPr>
            <a:picLocks noChangeAspect="1" noChangeArrowheads="1" noCrop="1"/>
          </p:cNvPicPr>
          <p:nvPr/>
        </p:nvPicPr>
        <p:blipFill>
          <a:blip r:embed="rId2" cstate="print"/>
          <a:srcRect/>
          <a:stretch>
            <a:fillRect/>
          </a:stretch>
        </p:blipFill>
        <p:spPr bwMode="auto">
          <a:xfrm>
            <a:off x="8001000" y="2286000"/>
            <a:ext cx="1143000" cy="1143000"/>
          </a:xfrm>
          <a:prstGeom prst="rect">
            <a:avLst/>
          </a:prstGeom>
          <a:noFill/>
          <a:ln w="9525">
            <a:noFill/>
            <a:miter lim="800000"/>
            <a:headEnd/>
            <a:tailEnd/>
          </a:ln>
        </p:spPr>
      </p:pic>
      <p:pic>
        <p:nvPicPr>
          <p:cNvPr id="30" name="Picture 29" descr="gold"/>
          <p:cNvPicPr>
            <a:picLocks noChangeAspect="1" noChangeArrowheads="1" noCrop="1"/>
          </p:cNvPicPr>
          <p:nvPr/>
        </p:nvPicPr>
        <p:blipFill>
          <a:blip r:embed="rId2" cstate="print"/>
          <a:srcRect/>
          <a:stretch>
            <a:fillRect/>
          </a:stretch>
        </p:blipFill>
        <p:spPr bwMode="auto">
          <a:xfrm>
            <a:off x="8001000" y="3429000"/>
            <a:ext cx="1143000" cy="1143000"/>
          </a:xfrm>
          <a:prstGeom prst="rect">
            <a:avLst/>
          </a:prstGeom>
          <a:noFill/>
          <a:ln w="9525">
            <a:noFill/>
            <a:miter lim="800000"/>
            <a:headEnd/>
            <a:tailEnd/>
          </a:ln>
        </p:spPr>
      </p:pic>
      <p:pic>
        <p:nvPicPr>
          <p:cNvPr id="31" name="Picture 30" descr="gold"/>
          <p:cNvPicPr>
            <a:picLocks noChangeAspect="1" noChangeArrowheads="1" noCrop="1"/>
          </p:cNvPicPr>
          <p:nvPr/>
        </p:nvPicPr>
        <p:blipFill>
          <a:blip r:embed="rId2" cstate="print"/>
          <a:srcRect/>
          <a:stretch>
            <a:fillRect/>
          </a:stretch>
        </p:blipFill>
        <p:spPr bwMode="auto">
          <a:xfrm>
            <a:off x="8001000" y="4572000"/>
            <a:ext cx="1143000" cy="1143000"/>
          </a:xfrm>
          <a:prstGeom prst="rect">
            <a:avLst/>
          </a:prstGeom>
          <a:noFill/>
          <a:ln w="9525">
            <a:noFill/>
            <a:miter lim="800000"/>
            <a:headEnd/>
            <a:tailEnd/>
          </a:ln>
        </p:spPr>
      </p:pic>
      <p:pic>
        <p:nvPicPr>
          <p:cNvPr id="18434" name="Picture 2" descr="D:\Montreal\mont3.JPG"/>
          <p:cNvPicPr>
            <a:picLocks noChangeAspect="1" noChangeArrowheads="1"/>
          </p:cNvPicPr>
          <p:nvPr/>
        </p:nvPicPr>
        <p:blipFill>
          <a:blip r:embed="rId3" cstate="print"/>
          <a:srcRect/>
          <a:stretch>
            <a:fillRect/>
          </a:stretch>
        </p:blipFill>
        <p:spPr bwMode="auto">
          <a:xfrm>
            <a:off x="381000" y="417058"/>
            <a:ext cx="8382000" cy="6174243"/>
          </a:xfrm>
          <a:prstGeom prst="rect">
            <a:avLst/>
          </a:prstGeom>
          <a:ln w="3175">
            <a:solidFill>
              <a:schemeClr val="tx1"/>
            </a:solidFill>
          </a:ln>
          <a:effectLst>
            <a:outerShdw blurRad="292100" dist="139700" dir="2700000" algn="tl" rotWithShape="0">
              <a:srgbClr val="333333">
                <a:alpha val="65000"/>
              </a:srgbClr>
            </a:outerShdw>
          </a:effectLst>
        </p:spPr>
      </p:pic>
      <p:sp>
        <p:nvSpPr>
          <p:cNvPr id="32" name="Rectangle 31"/>
          <p:cNvSpPr/>
          <p:nvPr/>
        </p:nvSpPr>
        <p:spPr>
          <a:xfrm>
            <a:off x="152400" y="0"/>
            <a:ext cx="9144000" cy="369332"/>
          </a:xfrm>
          <a:prstGeom prst="rect">
            <a:avLst/>
          </a:prstGeom>
        </p:spPr>
        <p:txBody>
          <a:bodyPr wrap="square">
            <a:spAutoFit/>
          </a:bodyPr>
          <a:lstStyle/>
          <a:p>
            <a:r>
              <a:rPr lang="fr-FR" b="1" dirty="0" smtClean="0">
                <a:solidFill>
                  <a:srgbClr val="FFFF00"/>
                </a:solidFill>
                <a:effectLst>
                  <a:outerShdw blurRad="38100" dist="38100" dir="2700000" algn="tl">
                    <a:srgbClr val="000000">
                      <a:alpha val="43137"/>
                    </a:srgbClr>
                  </a:outerShdw>
                </a:effectLst>
                <a:latin typeface="Monotype Corsiva" pitchFamily="66" charset="0"/>
              </a:rPr>
              <a:t>La chaire est un joyau important de la Basilique. Autrefois, le prêtre y montait pour y prononcer son sermon.</a:t>
            </a:r>
            <a:endParaRPr lang="ro-RO" b="1" dirty="0">
              <a:solidFill>
                <a:srgbClr val="FFFF00"/>
              </a:solidFill>
              <a:effectLst>
                <a:outerShdw blurRad="38100" dist="38100" dir="2700000" algn="tl">
                  <a:srgbClr val="000000">
                    <a:alpha val="43137"/>
                  </a:srgbClr>
                </a:outerShdw>
              </a:effectLst>
              <a:latin typeface="Monotype Corsiva" pitchFamily="66" charset="0"/>
            </a:endParaRPr>
          </a:p>
        </p:txBody>
      </p:sp>
    </p:spTree>
  </p:cSld>
  <p:clrMapOvr>
    <a:masterClrMapping/>
  </p:clrMapOvr>
  <p:transition spd="slow">
    <p:plus/>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gold"/>
          <p:cNvPicPr>
            <a:picLocks noChangeAspect="1" noChangeArrowheads="1" noCrop="1"/>
          </p:cNvPicPr>
          <p:nvPr/>
        </p:nvPicPr>
        <p:blipFill>
          <a:blip r:embed="rId2" cstate="print"/>
          <a:srcRect/>
          <a:stretch>
            <a:fillRect/>
          </a:stretch>
        </p:blipFill>
        <p:spPr bwMode="auto">
          <a:xfrm>
            <a:off x="0" y="0"/>
            <a:ext cx="1143000" cy="1143000"/>
          </a:xfrm>
          <a:prstGeom prst="rect">
            <a:avLst/>
          </a:prstGeom>
          <a:noFill/>
          <a:ln w="9525">
            <a:noFill/>
            <a:miter lim="800000"/>
            <a:headEnd/>
            <a:tailEnd/>
          </a:ln>
        </p:spPr>
      </p:pic>
      <p:pic>
        <p:nvPicPr>
          <p:cNvPr id="6" name="Picture 5" descr="gold"/>
          <p:cNvPicPr>
            <a:picLocks noChangeAspect="1" noChangeArrowheads="1" noCrop="1"/>
          </p:cNvPicPr>
          <p:nvPr/>
        </p:nvPicPr>
        <p:blipFill>
          <a:blip r:embed="rId2" cstate="print"/>
          <a:srcRect/>
          <a:stretch>
            <a:fillRect/>
          </a:stretch>
        </p:blipFill>
        <p:spPr bwMode="auto">
          <a:xfrm>
            <a:off x="0" y="1143000"/>
            <a:ext cx="1143000" cy="1143000"/>
          </a:xfrm>
          <a:prstGeom prst="rect">
            <a:avLst/>
          </a:prstGeom>
          <a:noFill/>
          <a:ln w="9525">
            <a:noFill/>
            <a:miter lim="800000"/>
            <a:headEnd/>
            <a:tailEnd/>
          </a:ln>
        </p:spPr>
      </p:pic>
      <p:pic>
        <p:nvPicPr>
          <p:cNvPr id="7" name="Picture 6" descr="gold"/>
          <p:cNvPicPr>
            <a:picLocks noChangeAspect="1" noChangeArrowheads="1" noCrop="1"/>
          </p:cNvPicPr>
          <p:nvPr/>
        </p:nvPicPr>
        <p:blipFill>
          <a:blip r:embed="rId2" cstate="print"/>
          <a:srcRect/>
          <a:stretch>
            <a:fillRect/>
          </a:stretch>
        </p:blipFill>
        <p:spPr bwMode="auto">
          <a:xfrm>
            <a:off x="0" y="2286000"/>
            <a:ext cx="1143000" cy="1143000"/>
          </a:xfrm>
          <a:prstGeom prst="rect">
            <a:avLst/>
          </a:prstGeom>
          <a:noFill/>
          <a:ln w="9525">
            <a:noFill/>
            <a:miter lim="800000"/>
            <a:headEnd/>
            <a:tailEnd/>
          </a:ln>
        </p:spPr>
      </p:pic>
      <p:pic>
        <p:nvPicPr>
          <p:cNvPr id="8" name="Picture 7" descr="gold"/>
          <p:cNvPicPr>
            <a:picLocks noChangeAspect="1" noChangeArrowheads="1" noCrop="1"/>
          </p:cNvPicPr>
          <p:nvPr/>
        </p:nvPicPr>
        <p:blipFill>
          <a:blip r:embed="rId2" cstate="print"/>
          <a:srcRect/>
          <a:stretch>
            <a:fillRect/>
          </a:stretch>
        </p:blipFill>
        <p:spPr bwMode="auto">
          <a:xfrm>
            <a:off x="0" y="3429000"/>
            <a:ext cx="1143000" cy="1143000"/>
          </a:xfrm>
          <a:prstGeom prst="rect">
            <a:avLst/>
          </a:prstGeom>
          <a:noFill/>
          <a:ln w="9525">
            <a:noFill/>
            <a:miter lim="800000"/>
            <a:headEnd/>
            <a:tailEnd/>
          </a:ln>
        </p:spPr>
      </p:pic>
      <p:pic>
        <p:nvPicPr>
          <p:cNvPr id="9" name="Picture 8" descr="gold"/>
          <p:cNvPicPr>
            <a:picLocks noChangeAspect="1" noChangeArrowheads="1" noCrop="1"/>
          </p:cNvPicPr>
          <p:nvPr/>
        </p:nvPicPr>
        <p:blipFill>
          <a:blip r:embed="rId2" cstate="print"/>
          <a:srcRect/>
          <a:stretch>
            <a:fillRect/>
          </a:stretch>
        </p:blipFill>
        <p:spPr bwMode="auto">
          <a:xfrm>
            <a:off x="0" y="4572000"/>
            <a:ext cx="1143000" cy="1143000"/>
          </a:xfrm>
          <a:prstGeom prst="rect">
            <a:avLst/>
          </a:prstGeom>
          <a:noFill/>
          <a:ln w="9525">
            <a:noFill/>
            <a:miter lim="800000"/>
            <a:headEnd/>
            <a:tailEnd/>
          </a:ln>
        </p:spPr>
      </p:pic>
      <p:pic>
        <p:nvPicPr>
          <p:cNvPr id="10" name="Picture 9" descr="gold"/>
          <p:cNvPicPr>
            <a:picLocks noChangeAspect="1" noChangeArrowheads="1" noCrop="1"/>
          </p:cNvPicPr>
          <p:nvPr/>
        </p:nvPicPr>
        <p:blipFill>
          <a:blip r:embed="rId2" cstate="print"/>
          <a:srcRect/>
          <a:stretch>
            <a:fillRect/>
          </a:stretch>
        </p:blipFill>
        <p:spPr bwMode="auto">
          <a:xfrm>
            <a:off x="0" y="5715000"/>
            <a:ext cx="1143000" cy="1143000"/>
          </a:xfrm>
          <a:prstGeom prst="rect">
            <a:avLst/>
          </a:prstGeom>
          <a:noFill/>
          <a:ln w="9525">
            <a:noFill/>
            <a:miter lim="800000"/>
            <a:headEnd/>
            <a:tailEnd/>
          </a:ln>
        </p:spPr>
      </p:pic>
      <p:pic>
        <p:nvPicPr>
          <p:cNvPr id="11" name="Picture 10" descr="gold"/>
          <p:cNvPicPr>
            <a:picLocks noChangeAspect="1" noChangeArrowheads="1" noCrop="1"/>
          </p:cNvPicPr>
          <p:nvPr/>
        </p:nvPicPr>
        <p:blipFill>
          <a:blip r:embed="rId2" cstate="print"/>
          <a:srcRect/>
          <a:stretch>
            <a:fillRect/>
          </a:stretch>
        </p:blipFill>
        <p:spPr bwMode="auto">
          <a:xfrm>
            <a:off x="1143000" y="0"/>
            <a:ext cx="1143000" cy="1143000"/>
          </a:xfrm>
          <a:prstGeom prst="rect">
            <a:avLst/>
          </a:prstGeom>
          <a:noFill/>
          <a:ln w="9525">
            <a:noFill/>
            <a:miter lim="800000"/>
            <a:headEnd/>
            <a:tailEnd/>
          </a:ln>
        </p:spPr>
      </p:pic>
      <p:pic>
        <p:nvPicPr>
          <p:cNvPr id="12" name="Picture 11" descr="gold"/>
          <p:cNvPicPr>
            <a:picLocks noChangeAspect="1" noChangeArrowheads="1" noCrop="1"/>
          </p:cNvPicPr>
          <p:nvPr/>
        </p:nvPicPr>
        <p:blipFill>
          <a:blip r:embed="rId2" cstate="print"/>
          <a:srcRect/>
          <a:stretch>
            <a:fillRect/>
          </a:stretch>
        </p:blipFill>
        <p:spPr bwMode="auto">
          <a:xfrm>
            <a:off x="2286000" y="0"/>
            <a:ext cx="1143000" cy="1143000"/>
          </a:xfrm>
          <a:prstGeom prst="rect">
            <a:avLst/>
          </a:prstGeom>
          <a:noFill/>
          <a:ln w="9525">
            <a:noFill/>
            <a:miter lim="800000"/>
            <a:headEnd/>
            <a:tailEnd/>
          </a:ln>
        </p:spPr>
      </p:pic>
      <p:pic>
        <p:nvPicPr>
          <p:cNvPr id="13" name="Picture 12" descr="gold"/>
          <p:cNvPicPr>
            <a:picLocks noChangeAspect="1" noChangeArrowheads="1" noCrop="1"/>
          </p:cNvPicPr>
          <p:nvPr/>
        </p:nvPicPr>
        <p:blipFill>
          <a:blip r:embed="rId2" cstate="print"/>
          <a:srcRect/>
          <a:stretch>
            <a:fillRect/>
          </a:stretch>
        </p:blipFill>
        <p:spPr bwMode="auto">
          <a:xfrm>
            <a:off x="3429000" y="0"/>
            <a:ext cx="1143000" cy="1143000"/>
          </a:xfrm>
          <a:prstGeom prst="rect">
            <a:avLst/>
          </a:prstGeom>
          <a:noFill/>
          <a:ln w="9525">
            <a:noFill/>
            <a:miter lim="800000"/>
            <a:headEnd/>
            <a:tailEnd/>
          </a:ln>
        </p:spPr>
      </p:pic>
      <p:pic>
        <p:nvPicPr>
          <p:cNvPr id="14" name="Picture 13" descr="gold"/>
          <p:cNvPicPr>
            <a:picLocks noChangeAspect="1" noChangeArrowheads="1" noCrop="1"/>
          </p:cNvPicPr>
          <p:nvPr/>
        </p:nvPicPr>
        <p:blipFill>
          <a:blip r:embed="rId2" cstate="print"/>
          <a:srcRect/>
          <a:stretch>
            <a:fillRect/>
          </a:stretch>
        </p:blipFill>
        <p:spPr bwMode="auto">
          <a:xfrm>
            <a:off x="4572000" y="0"/>
            <a:ext cx="1143000" cy="1143000"/>
          </a:xfrm>
          <a:prstGeom prst="rect">
            <a:avLst/>
          </a:prstGeom>
          <a:noFill/>
          <a:ln w="9525">
            <a:noFill/>
            <a:miter lim="800000"/>
            <a:headEnd/>
            <a:tailEnd/>
          </a:ln>
        </p:spPr>
      </p:pic>
      <p:pic>
        <p:nvPicPr>
          <p:cNvPr id="15" name="Picture 14" descr="gold"/>
          <p:cNvPicPr>
            <a:picLocks noChangeAspect="1" noChangeArrowheads="1" noCrop="1"/>
          </p:cNvPicPr>
          <p:nvPr/>
        </p:nvPicPr>
        <p:blipFill>
          <a:blip r:embed="rId2" cstate="print"/>
          <a:srcRect/>
          <a:stretch>
            <a:fillRect/>
          </a:stretch>
        </p:blipFill>
        <p:spPr bwMode="auto">
          <a:xfrm>
            <a:off x="5715000" y="0"/>
            <a:ext cx="1143000" cy="1143000"/>
          </a:xfrm>
          <a:prstGeom prst="rect">
            <a:avLst/>
          </a:prstGeom>
          <a:noFill/>
          <a:ln w="9525">
            <a:noFill/>
            <a:miter lim="800000"/>
            <a:headEnd/>
            <a:tailEnd/>
          </a:ln>
        </p:spPr>
      </p:pic>
      <p:pic>
        <p:nvPicPr>
          <p:cNvPr id="16" name="Picture 15" descr="gold"/>
          <p:cNvPicPr>
            <a:picLocks noChangeAspect="1" noChangeArrowheads="1" noCrop="1"/>
          </p:cNvPicPr>
          <p:nvPr/>
        </p:nvPicPr>
        <p:blipFill>
          <a:blip r:embed="rId2" cstate="print"/>
          <a:srcRect/>
          <a:stretch>
            <a:fillRect/>
          </a:stretch>
        </p:blipFill>
        <p:spPr bwMode="auto">
          <a:xfrm>
            <a:off x="6858000" y="0"/>
            <a:ext cx="1143000" cy="1143000"/>
          </a:xfrm>
          <a:prstGeom prst="rect">
            <a:avLst/>
          </a:prstGeom>
          <a:noFill/>
          <a:ln w="9525">
            <a:noFill/>
            <a:miter lim="800000"/>
            <a:headEnd/>
            <a:tailEnd/>
          </a:ln>
        </p:spPr>
      </p:pic>
      <p:pic>
        <p:nvPicPr>
          <p:cNvPr id="17" name="Picture 16" descr="gold"/>
          <p:cNvPicPr>
            <a:picLocks noChangeAspect="1" noChangeArrowheads="1" noCrop="1"/>
          </p:cNvPicPr>
          <p:nvPr/>
        </p:nvPicPr>
        <p:blipFill>
          <a:blip r:embed="rId2" cstate="print"/>
          <a:srcRect/>
          <a:stretch>
            <a:fillRect/>
          </a:stretch>
        </p:blipFill>
        <p:spPr bwMode="auto">
          <a:xfrm>
            <a:off x="8001000" y="0"/>
            <a:ext cx="1143000" cy="1143000"/>
          </a:xfrm>
          <a:prstGeom prst="rect">
            <a:avLst/>
          </a:prstGeom>
          <a:noFill/>
          <a:ln w="9525">
            <a:noFill/>
            <a:miter lim="800000"/>
            <a:headEnd/>
            <a:tailEnd/>
          </a:ln>
        </p:spPr>
      </p:pic>
      <p:pic>
        <p:nvPicPr>
          <p:cNvPr id="21" name="Picture 20" descr="gold"/>
          <p:cNvPicPr>
            <a:picLocks noChangeAspect="1" noChangeArrowheads="1" noCrop="1"/>
          </p:cNvPicPr>
          <p:nvPr/>
        </p:nvPicPr>
        <p:blipFill>
          <a:blip r:embed="rId2" cstate="print"/>
          <a:srcRect/>
          <a:stretch>
            <a:fillRect/>
          </a:stretch>
        </p:blipFill>
        <p:spPr bwMode="auto">
          <a:xfrm>
            <a:off x="1143000" y="5715000"/>
            <a:ext cx="1143000" cy="1143000"/>
          </a:xfrm>
          <a:prstGeom prst="rect">
            <a:avLst/>
          </a:prstGeom>
          <a:noFill/>
          <a:ln w="9525">
            <a:noFill/>
            <a:miter lim="800000"/>
            <a:headEnd/>
            <a:tailEnd/>
          </a:ln>
        </p:spPr>
      </p:pic>
      <p:pic>
        <p:nvPicPr>
          <p:cNvPr id="22" name="Picture 21" descr="gold"/>
          <p:cNvPicPr>
            <a:picLocks noChangeAspect="1" noChangeArrowheads="1" noCrop="1"/>
          </p:cNvPicPr>
          <p:nvPr/>
        </p:nvPicPr>
        <p:blipFill>
          <a:blip r:embed="rId2" cstate="print"/>
          <a:srcRect/>
          <a:stretch>
            <a:fillRect/>
          </a:stretch>
        </p:blipFill>
        <p:spPr bwMode="auto">
          <a:xfrm>
            <a:off x="2286000" y="5715000"/>
            <a:ext cx="1143000" cy="1143000"/>
          </a:xfrm>
          <a:prstGeom prst="rect">
            <a:avLst/>
          </a:prstGeom>
          <a:noFill/>
          <a:ln w="9525">
            <a:noFill/>
            <a:miter lim="800000"/>
            <a:headEnd/>
            <a:tailEnd/>
          </a:ln>
        </p:spPr>
      </p:pic>
      <p:pic>
        <p:nvPicPr>
          <p:cNvPr id="23" name="Picture 22" descr="gold"/>
          <p:cNvPicPr>
            <a:picLocks noChangeAspect="1" noChangeArrowheads="1" noCrop="1"/>
          </p:cNvPicPr>
          <p:nvPr/>
        </p:nvPicPr>
        <p:blipFill>
          <a:blip r:embed="rId2" cstate="print"/>
          <a:srcRect/>
          <a:stretch>
            <a:fillRect/>
          </a:stretch>
        </p:blipFill>
        <p:spPr bwMode="auto">
          <a:xfrm>
            <a:off x="3429000" y="5715000"/>
            <a:ext cx="1143000" cy="1143000"/>
          </a:xfrm>
          <a:prstGeom prst="rect">
            <a:avLst/>
          </a:prstGeom>
          <a:noFill/>
          <a:ln w="9525">
            <a:noFill/>
            <a:miter lim="800000"/>
            <a:headEnd/>
            <a:tailEnd/>
          </a:ln>
        </p:spPr>
      </p:pic>
      <p:pic>
        <p:nvPicPr>
          <p:cNvPr id="24" name="Picture 23" descr="gold"/>
          <p:cNvPicPr>
            <a:picLocks noChangeAspect="1" noChangeArrowheads="1" noCrop="1"/>
          </p:cNvPicPr>
          <p:nvPr/>
        </p:nvPicPr>
        <p:blipFill>
          <a:blip r:embed="rId2" cstate="print"/>
          <a:srcRect/>
          <a:stretch>
            <a:fillRect/>
          </a:stretch>
        </p:blipFill>
        <p:spPr bwMode="auto">
          <a:xfrm>
            <a:off x="4572000" y="5715000"/>
            <a:ext cx="1143000" cy="1143000"/>
          </a:xfrm>
          <a:prstGeom prst="rect">
            <a:avLst/>
          </a:prstGeom>
          <a:noFill/>
          <a:ln w="9525">
            <a:noFill/>
            <a:miter lim="800000"/>
            <a:headEnd/>
            <a:tailEnd/>
          </a:ln>
        </p:spPr>
      </p:pic>
      <p:pic>
        <p:nvPicPr>
          <p:cNvPr id="25" name="Picture 24" descr="gold"/>
          <p:cNvPicPr>
            <a:picLocks noChangeAspect="1" noChangeArrowheads="1" noCrop="1"/>
          </p:cNvPicPr>
          <p:nvPr/>
        </p:nvPicPr>
        <p:blipFill>
          <a:blip r:embed="rId2" cstate="print"/>
          <a:srcRect/>
          <a:stretch>
            <a:fillRect/>
          </a:stretch>
        </p:blipFill>
        <p:spPr bwMode="auto">
          <a:xfrm>
            <a:off x="5715000" y="5715000"/>
            <a:ext cx="1143000" cy="1143000"/>
          </a:xfrm>
          <a:prstGeom prst="rect">
            <a:avLst/>
          </a:prstGeom>
          <a:noFill/>
          <a:ln w="9525">
            <a:noFill/>
            <a:miter lim="800000"/>
            <a:headEnd/>
            <a:tailEnd/>
          </a:ln>
        </p:spPr>
      </p:pic>
      <p:pic>
        <p:nvPicPr>
          <p:cNvPr id="26" name="Picture 25" descr="gold"/>
          <p:cNvPicPr>
            <a:picLocks noChangeAspect="1" noChangeArrowheads="1" noCrop="1"/>
          </p:cNvPicPr>
          <p:nvPr/>
        </p:nvPicPr>
        <p:blipFill>
          <a:blip r:embed="rId2" cstate="print"/>
          <a:srcRect/>
          <a:stretch>
            <a:fillRect/>
          </a:stretch>
        </p:blipFill>
        <p:spPr bwMode="auto">
          <a:xfrm>
            <a:off x="6858000" y="5715000"/>
            <a:ext cx="1143000" cy="1143000"/>
          </a:xfrm>
          <a:prstGeom prst="rect">
            <a:avLst/>
          </a:prstGeom>
          <a:noFill/>
          <a:ln w="9525">
            <a:noFill/>
            <a:miter lim="800000"/>
            <a:headEnd/>
            <a:tailEnd/>
          </a:ln>
        </p:spPr>
      </p:pic>
      <p:pic>
        <p:nvPicPr>
          <p:cNvPr id="27" name="Picture 26" descr="gold"/>
          <p:cNvPicPr>
            <a:picLocks noChangeAspect="1" noChangeArrowheads="1" noCrop="1"/>
          </p:cNvPicPr>
          <p:nvPr/>
        </p:nvPicPr>
        <p:blipFill>
          <a:blip r:embed="rId2" cstate="print"/>
          <a:srcRect/>
          <a:stretch>
            <a:fillRect/>
          </a:stretch>
        </p:blipFill>
        <p:spPr bwMode="auto">
          <a:xfrm>
            <a:off x="8001000" y="5715000"/>
            <a:ext cx="1143000" cy="1143000"/>
          </a:xfrm>
          <a:prstGeom prst="rect">
            <a:avLst/>
          </a:prstGeom>
          <a:noFill/>
          <a:ln w="9525">
            <a:noFill/>
            <a:miter lim="800000"/>
            <a:headEnd/>
            <a:tailEnd/>
          </a:ln>
        </p:spPr>
      </p:pic>
      <p:pic>
        <p:nvPicPr>
          <p:cNvPr id="28" name="Picture 27" descr="gold"/>
          <p:cNvPicPr>
            <a:picLocks noChangeAspect="1" noChangeArrowheads="1" noCrop="1"/>
          </p:cNvPicPr>
          <p:nvPr/>
        </p:nvPicPr>
        <p:blipFill>
          <a:blip r:embed="rId2" cstate="print"/>
          <a:srcRect/>
          <a:stretch>
            <a:fillRect/>
          </a:stretch>
        </p:blipFill>
        <p:spPr bwMode="auto">
          <a:xfrm>
            <a:off x="8001000" y="1143000"/>
            <a:ext cx="1143000" cy="1143000"/>
          </a:xfrm>
          <a:prstGeom prst="rect">
            <a:avLst/>
          </a:prstGeom>
          <a:noFill/>
          <a:ln w="9525">
            <a:noFill/>
            <a:miter lim="800000"/>
            <a:headEnd/>
            <a:tailEnd/>
          </a:ln>
        </p:spPr>
      </p:pic>
      <p:pic>
        <p:nvPicPr>
          <p:cNvPr id="29" name="Picture 28" descr="gold"/>
          <p:cNvPicPr>
            <a:picLocks noChangeAspect="1" noChangeArrowheads="1" noCrop="1"/>
          </p:cNvPicPr>
          <p:nvPr/>
        </p:nvPicPr>
        <p:blipFill>
          <a:blip r:embed="rId2" cstate="print"/>
          <a:srcRect/>
          <a:stretch>
            <a:fillRect/>
          </a:stretch>
        </p:blipFill>
        <p:spPr bwMode="auto">
          <a:xfrm>
            <a:off x="8001000" y="2286000"/>
            <a:ext cx="1143000" cy="1143000"/>
          </a:xfrm>
          <a:prstGeom prst="rect">
            <a:avLst/>
          </a:prstGeom>
          <a:noFill/>
          <a:ln w="9525">
            <a:noFill/>
            <a:miter lim="800000"/>
            <a:headEnd/>
            <a:tailEnd/>
          </a:ln>
        </p:spPr>
      </p:pic>
      <p:pic>
        <p:nvPicPr>
          <p:cNvPr id="30" name="Picture 29" descr="gold"/>
          <p:cNvPicPr>
            <a:picLocks noChangeAspect="1" noChangeArrowheads="1" noCrop="1"/>
          </p:cNvPicPr>
          <p:nvPr/>
        </p:nvPicPr>
        <p:blipFill>
          <a:blip r:embed="rId2" cstate="print"/>
          <a:srcRect/>
          <a:stretch>
            <a:fillRect/>
          </a:stretch>
        </p:blipFill>
        <p:spPr bwMode="auto">
          <a:xfrm>
            <a:off x="8001000" y="3429000"/>
            <a:ext cx="1143000" cy="1143000"/>
          </a:xfrm>
          <a:prstGeom prst="rect">
            <a:avLst/>
          </a:prstGeom>
          <a:noFill/>
          <a:ln w="9525">
            <a:noFill/>
            <a:miter lim="800000"/>
            <a:headEnd/>
            <a:tailEnd/>
          </a:ln>
        </p:spPr>
      </p:pic>
      <p:pic>
        <p:nvPicPr>
          <p:cNvPr id="31" name="Picture 30" descr="gold"/>
          <p:cNvPicPr>
            <a:picLocks noChangeAspect="1" noChangeArrowheads="1" noCrop="1"/>
          </p:cNvPicPr>
          <p:nvPr/>
        </p:nvPicPr>
        <p:blipFill>
          <a:blip r:embed="rId2" cstate="print"/>
          <a:srcRect/>
          <a:stretch>
            <a:fillRect/>
          </a:stretch>
        </p:blipFill>
        <p:spPr bwMode="auto">
          <a:xfrm>
            <a:off x="8001000" y="4572000"/>
            <a:ext cx="1143000" cy="1143000"/>
          </a:xfrm>
          <a:prstGeom prst="rect">
            <a:avLst/>
          </a:prstGeom>
          <a:noFill/>
          <a:ln w="9525">
            <a:noFill/>
            <a:miter lim="800000"/>
            <a:headEnd/>
            <a:tailEnd/>
          </a:ln>
        </p:spPr>
      </p:pic>
      <p:pic>
        <p:nvPicPr>
          <p:cNvPr id="20482" name="Picture 2" descr="D:\Montreal\mont5.JPG"/>
          <p:cNvPicPr>
            <a:picLocks noChangeAspect="1" noChangeArrowheads="1"/>
          </p:cNvPicPr>
          <p:nvPr/>
        </p:nvPicPr>
        <p:blipFill>
          <a:blip r:embed="rId3" cstate="print"/>
          <a:srcRect/>
          <a:stretch>
            <a:fillRect/>
          </a:stretch>
        </p:blipFill>
        <p:spPr bwMode="auto">
          <a:xfrm>
            <a:off x="381000" y="369534"/>
            <a:ext cx="8382000" cy="6183666"/>
          </a:xfrm>
          <a:prstGeom prst="rect">
            <a:avLst/>
          </a:prstGeom>
          <a:ln w="3175">
            <a:solidFill>
              <a:schemeClr val="tx1"/>
            </a:solidFill>
          </a:ln>
          <a:effectLst>
            <a:outerShdw blurRad="292100" dist="139700" dir="2700000" algn="tl" rotWithShape="0">
              <a:srgbClr val="333333">
                <a:alpha val="65000"/>
              </a:srgbClr>
            </a:outerShdw>
          </a:effectLst>
        </p:spPr>
      </p:pic>
    </p:spTree>
  </p:cSld>
  <p:clrMapOvr>
    <a:masterClrMapping/>
  </p:clrMapOvr>
  <p:transition spd="slow">
    <p:plus/>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gold"/>
          <p:cNvPicPr>
            <a:picLocks noChangeAspect="1" noChangeArrowheads="1" noCrop="1"/>
          </p:cNvPicPr>
          <p:nvPr/>
        </p:nvPicPr>
        <p:blipFill>
          <a:blip r:embed="rId2" cstate="print"/>
          <a:srcRect/>
          <a:stretch>
            <a:fillRect/>
          </a:stretch>
        </p:blipFill>
        <p:spPr bwMode="auto">
          <a:xfrm>
            <a:off x="0" y="0"/>
            <a:ext cx="1143000" cy="1143000"/>
          </a:xfrm>
          <a:prstGeom prst="rect">
            <a:avLst/>
          </a:prstGeom>
          <a:noFill/>
          <a:ln w="9525">
            <a:noFill/>
            <a:miter lim="800000"/>
            <a:headEnd/>
            <a:tailEnd/>
          </a:ln>
        </p:spPr>
      </p:pic>
      <p:pic>
        <p:nvPicPr>
          <p:cNvPr id="6" name="Picture 5" descr="gold"/>
          <p:cNvPicPr>
            <a:picLocks noChangeAspect="1" noChangeArrowheads="1" noCrop="1"/>
          </p:cNvPicPr>
          <p:nvPr/>
        </p:nvPicPr>
        <p:blipFill>
          <a:blip r:embed="rId2" cstate="print"/>
          <a:srcRect/>
          <a:stretch>
            <a:fillRect/>
          </a:stretch>
        </p:blipFill>
        <p:spPr bwMode="auto">
          <a:xfrm>
            <a:off x="0" y="1143000"/>
            <a:ext cx="1143000" cy="1143000"/>
          </a:xfrm>
          <a:prstGeom prst="rect">
            <a:avLst/>
          </a:prstGeom>
          <a:noFill/>
          <a:ln w="9525">
            <a:noFill/>
            <a:miter lim="800000"/>
            <a:headEnd/>
            <a:tailEnd/>
          </a:ln>
        </p:spPr>
      </p:pic>
      <p:pic>
        <p:nvPicPr>
          <p:cNvPr id="7" name="Picture 6" descr="gold"/>
          <p:cNvPicPr>
            <a:picLocks noChangeAspect="1" noChangeArrowheads="1" noCrop="1"/>
          </p:cNvPicPr>
          <p:nvPr/>
        </p:nvPicPr>
        <p:blipFill>
          <a:blip r:embed="rId2" cstate="print"/>
          <a:srcRect/>
          <a:stretch>
            <a:fillRect/>
          </a:stretch>
        </p:blipFill>
        <p:spPr bwMode="auto">
          <a:xfrm>
            <a:off x="0" y="2286000"/>
            <a:ext cx="1143000" cy="1143000"/>
          </a:xfrm>
          <a:prstGeom prst="rect">
            <a:avLst/>
          </a:prstGeom>
          <a:noFill/>
          <a:ln w="9525">
            <a:noFill/>
            <a:miter lim="800000"/>
            <a:headEnd/>
            <a:tailEnd/>
          </a:ln>
        </p:spPr>
      </p:pic>
      <p:pic>
        <p:nvPicPr>
          <p:cNvPr id="8" name="Picture 7" descr="gold"/>
          <p:cNvPicPr>
            <a:picLocks noChangeAspect="1" noChangeArrowheads="1" noCrop="1"/>
          </p:cNvPicPr>
          <p:nvPr/>
        </p:nvPicPr>
        <p:blipFill>
          <a:blip r:embed="rId2" cstate="print"/>
          <a:srcRect/>
          <a:stretch>
            <a:fillRect/>
          </a:stretch>
        </p:blipFill>
        <p:spPr bwMode="auto">
          <a:xfrm>
            <a:off x="0" y="3429000"/>
            <a:ext cx="1143000" cy="1143000"/>
          </a:xfrm>
          <a:prstGeom prst="rect">
            <a:avLst/>
          </a:prstGeom>
          <a:noFill/>
          <a:ln w="9525">
            <a:noFill/>
            <a:miter lim="800000"/>
            <a:headEnd/>
            <a:tailEnd/>
          </a:ln>
        </p:spPr>
      </p:pic>
      <p:pic>
        <p:nvPicPr>
          <p:cNvPr id="9" name="Picture 8" descr="gold"/>
          <p:cNvPicPr>
            <a:picLocks noChangeAspect="1" noChangeArrowheads="1" noCrop="1"/>
          </p:cNvPicPr>
          <p:nvPr/>
        </p:nvPicPr>
        <p:blipFill>
          <a:blip r:embed="rId2" cstate="print"/>
          <a:srcRect/>
          <a:stretch>
            <a:fillRect/>
          </a:stretch>
        </p:blipFill>
        <p:spPr bwMode="auto">
          <a:xfrm>
            <a:off x="0" y="4572000"/>
            <a:ext cx="1143000" cy="1143000"/>
          </a:xfrm>
          <a:prstGeom prst="rect">
            <a:avLst/>
          </a:prstGeom>
          <a:noFill/>
          <a:ln w="9525">
            <a:noFill/>
            <a:miter lim="800000"/>
            <a:headEnd/>
            <a:tailEnd/>
          </a:ln>
        </p:spPr>
      </p:pic>
      <p:pic>
        <p:nvPicPr>
          <p:cNvPr id="10" name="Picture 9" descr="gold"/>
          <p:cNvPicPr>
            <a:picLocks noChangeAspect="1" noChangeArrowheads="1" noCrop="1"/>
          </p:cNvPicPr>
          <p:nvPr/>
        </p:nvPicPr>
        <p:blipFill>
          <a:blip r:embed="rId2" cstate="print"/>
          <a:srcRect/>
          <a:stretch>
            <a:fillRect/>
          </a:stretch>
        </p:blipFill>
        <p:spPr bwMode="auto">
          <a:xfrm>
            <a:off x="0" y="5715000"/>
            <a:ext cx="1143000" cy="1143000"/>
          </a:xfrm>
          <a:prstGeom prst="rect">
            <a:avLst/>
          </a:prstGeom>
          <a:noFill/>
          <a:ln w="9525">
            <a:noFill/>
            <a:miter lim="800000"/>
            <a:headEnd/>
            <a:tailEnd/>
          </a:ln>
        </p:spPr>
      </p:pic>
      <p:pic>
        <p:nvPicPr>
          <p:cNvPr id="11" name="Picture 10" descr="gold"/>
          <p:cNvPicPr>
            <a:picLocks noChangeAspect="1" noChangeArrowheads="1" noCrop="1"/>
          </p:cNvPicPr>
          <p:nvPr/>
        </p:nvPicPr>
        <p:blipFill>
          <a:blip r:embed="rId2" cstate="print"/>
          <a:srcRect/>
          <a:stretch>
            <a:fillRect/>
          </a:stretch>
        </p:blipFill>
        <p:spPr bwMode="auto">
          <a:xfrm>
            <a:off x="1143000" y="0"/>
            <a:ext cx="1143000" cy="1143000"/>
          </a:xfrm>
          <a:prstGeom prst="rect">
            <a:avLst/>
          </a:prstGeom>
          <a:noFill/>
          <a:ln w="9525">
            <a:noFill/>
            <a:miter lim="800000"/>
            <a:headEnd/>
            <a:tailEnd/>
          </a:ln>
        </p:spPr>
      </p:pic>
      <p:pic>
        <p:nvPicPr>
          <p:cNvPr id="12" name="Picture 11" descr="gold"/>
          <p:cNvPicPr>
            <a:picLocks noChangeAspect="1" noChangeArrowheads="1" noCrop="1"/>
          </p:cNvPicPr>
          <p:nvPr/>
        </p:nvPicPr>
        <p:blipFill>
          <a:blip r:embed="rId2" cstate="print"/>
          <a:srcRect/>
          <a:stretch>
            <a:fillRect/>
          </a:stretch>
        </p:blipFill>
        <p:spPr bwMode="auto">
          <a:xfrm>
            <a:off x="2286000" y="0"/>
            <a:ext cx="1143000" cy="1143000"/>
          </a:xfrm>
          <a:prstGeom prst="rect">
            <a:avLst/>
          </a:prstGeom>
          <a:noFill/>
          <a:ln w="9525">
            <a:noFill/>
            <a:miter lim="800000"/>
            <a:headEnd/>
            <a:tailEnd/>
          </a:ln>
        </p:spPr>
      </p:pic>
      <p:pic>
        <p:nvPicPr>
          <p:cNvPr id="13" name="Picture 12" descr="gold"/>
          <p:cNvPicPr>
            <a:picLocks noChangeAspect="1" noChangeArrowheads="1" noCrop="1"/>
          </p:cNvPicPr>
          <p:nvPr/>
        </p:nvPicPr>
        <p:blipFill>
          <a:blip r:embed="rId2" cstate="print"/>
          <a:srcRect/>
          <a:stretch>
            <a:fillRect/>
          </a:stretch>
        </p:blipFill>
        <p:spPr bwMode="auto">
          <a:xfrm>
            <a:off x="3429000" y="0"/>
            <a:ext cx="1143000" cy="1143000"/>
          </a:xfrm>
          <a:prstGeom prst="rect">
            <a:avLst/>
          </a:prstGeom>
          <a:noFill/>
          <a:ln w="9525">
            <a:noFill/>
            <a:miter lim="800000"/>
            <a:headEnd/>
            <a:tailEnd/>
          </a:ln>
        </p:spPr>
      </p:pic>
      <p:pic>
        <p:nvPicPr>
          <p:cNvPr id="14" name="Picture 13" descr="gold"/>
          <p:cNvPicPr>
            <a:picLocks noChangeAspect="1" noChangeArrowheads="1" noCrop="1"/>
          </p:cNvPicPr>
          <p:nvPr/>
        </p:nvPicPr>
        <p:blipFill>
          <a:blip r:embed="rId2" cstate="print"/>
          <a:srcRect/>
          <a:stretch>
            <a:fillRect/>
          </a:stretch>
        </p:blipFill>
        <p:spPr bwMode="auto">
          <a:xfrm>
            <a:off x="4572000" y="0"/>
            <a:ext cx="1143000" cy="1143000"/>
          </a:xfrm>
          <a:prstGeom prst="rect">
            <a:avLst/>
          </a:prstGeom>
          <a:noFill/>
          <a:ln w="9525">
            <a:noFill/>
            <a:miter lim="800000"/>
            <a:headEnd/>
            <a:tailEnd/>
          </a:ln>
        </p:spPr>
      </p:pic>
      <p:pic>
        <p:nvPicPr>
          <p:cNvPr id="15" name="Picture 14" descr="gold"/>
          <p:cNvPicPr>
            <a:picLocks noChangeAspect="1" noChangeArrowheads="1" noCrop="1"/>
          </p:cNvPicPr>
          <p:nvPr/>
        </p:nvPicPr>
        <p:blipFill>
          <a:blip r:embed="rId2" cstate="print"/>
          <a:srcRect/>
          <a:stretch>
            <a:fillRect/>
          </a:stretch>
        </p:blipFill>
        <p:spPr bwMode="auto">
          <a:xfrm>
            <a:off x="5715000" y="0"/>
            <a:ext cx="1143000" cy="1143000"/>
          </a:xfrm>
          <a:prstGeom prst="rect">
            <a:avLst/>
          </a:prstGeom>
          <a:noFill/>
          <a:ln w="9525">
            <a:noFill/>
            <a:miter lim="800000"/>
            <a:headEnd/>
            <a:tailEnd/>
          </a:ln>
        </p:spPr>
      </p:pic>
      <p:pic>
        <p:nvPicPr>
          <p:cNvPr id="16" name="Picture 15" descr="gold"/>
          <p:cNvPicPr>
            <a:picLocks noChangeAspect="1" noChangeArrowheads="1" noCrop="1"/>
          </p:cNvPicPr>
          <p:nvPr/>
        </p:nvPicPr>
        <p:blipFill>
          <a:blip r:embed="rId2" cstate="print"/>
          <a:srcRect/>
          <a:stretch>
            <a:fillRect/>
          </a:stretch>
        </p:blipFill>
        <p:spPr bwMode="auto">
          <a:xfrm>
            <a:off x="6858000" y="0"/>
            <a:ext cx="1143000" cy="1143000"/>
          </a:xfrm>
          <a:prstGeom prst="rect">
            <a:avLst/>
          </a:prstGeom>
          <a:noFill/>
          <a:ln w="9525">
            <a:noFill/>
            <a:miter lim="800000"/>
            <a:headEnd/>
            <a:tailEnd/>
          </a:ln>
        </p:spPr>
      </p:pic>
      <p:pic>
        <p:nvPicPr>
          <p:cNvPr id="17" name="Picture 16" descr="gold"/>
          <p:cNvPicPr>
            <a:picLocks noChangeAspect="1" noChangeArrowheads="1" noCrop="1"/>
          </p:cNvPicPr>
          <p:nvPr/>
        </p:nvPicPr>
        <p:blipFill>
          <a:blip r:embed="rId2" cstate="print"/>
          <a:srcRect/>
          <a:stretch>
            <a:fillRect/>
          </a:stretch>
        </p:blipFill>
        <p:spPr bwMode="auto">
          <a:xfrm>
            <a:off x="8001000" y="0"/>
            <a:ext cx="1143000" cy="1143000"/>
          </a:xfrm>
          <a:prstGeom prst="rect">
            <a:avLst/>
          </a:prstGeom>
          <a:noFill/>
          <a:ln w="9525">
            <a:noFill/>
            <a:miter lim="800000"/>
            <a:headEnd/>
            <a:tailEnd/>
          </a:ln>
        </p:spPr>
      </p:pic>
      <p:pic>
        <p:nvPicPr>
          <p:cNvPr id="21" name="Picture 20" descr="gold"/>
          <p:cNvPicPr>
            <a:picLocks noChangeAspect="1" noChangeArrowheads="1" noCrop="1"/>
          </p:cNvPicPr>
          <p:nvPr/>
        </p:nvPicPr>
        <p:blipFill>
          <a:blip r:embed="rId2" cstate="print"/>
          <a:srcRect/>
          <a:stretch>
            <a:fillRect/>
          </a:stretch>
        </p:blipFill>
        <p:spPr bwMode="auto">
          <a:xfrm>
            <a:off x="1143000" y="5715000"/>
            <a:ext cx="1143000" cy="1143000"/>
          </a:xfrm>
          <a:prstGeom prst="rect">
            <a:avLst/>
          </a:prstGeom>
          <a:noFill/>
          <a:ln w="9525">
            <a:noFill/>
            <a:miter lim="800000"/>
            <a:headEnd/>
            <a:tailEnd/>
          </a:ln>
        </p:spPr>
      </p:pic>
      <p:pic>
        <p:nvPicPr>
          <p:cNvPr id="22" name="Picture 21" descr="gold"/>
          <p:cNvPicPr>
            <a:picLocks noChangeAspect="1" noChangeArrowheads="1" noCrop="1"/>
          </p:cNvPicPr>
          <p:nvPr/>
        </p:nvPicPr>
        <p:blipFill>
          <a:blip r:embed="rId2" cstate="print"/>
          <a:srcRect/>
          <a:stretch>
            <a:fillRect/>
          </a:stretch>
        </p:blipFill>
        <p:spPr bwMode="auto">
          <a:xfrm>
            <a:off x="2286000" y="5715000"/>
            <a:ext cx="1143000" cy="1143000"/>
          </a:xfrm>
          <a:prstGeom prst="rect">
            <a:avLst/>
          </a:prstGeom>
          <a:noFill/>
          <a:ln w="9525">
            <a:noFill/>
            <a:miter lim="800000"/>
            <a:headEnd/>
            <a:tailEnd/>
          </a:ln>
        </p:spPr>
      </p:pic>
      <p:pic>
        <p:nvPicPr>
          <p:cNvPr id="23" name="Picture 22" descr="gold"/>
          <p:cNvPicPr>
            <a:picLocks noChangeAspect="1" noChangeArrowheads="1" noCrop="1"/>
          </p:cNvPicPr>
          <p:nvPr/>
        </p:nvPicPr>
        <p:blipFill>
          <a:blip r:embed="rId2" cstate="print"/>
          <a:srcRect/>
          <a:stretch>
            <a:fillRect/>
          </a:stretch>
        </p:blipFill>
        <p:spPr bwMode="auto">
          <a:xfrm>
            <a:off x="3429000" y="5715000"/>
            <a:ext cx="1143000" cy="1143000"/>
          </a:xfrm>
          <a:prstGeom prst="rect">
            <a:avLst/>
          </a:prstGeom>
          <a:noFill/>
          <a:ln w="9525">
            <a:noFill/>
            <a:miter lim="800000"/>
            <a:headEnd/>
            <a:tailEnd/>
          </a:ln>
        </p:spPr>
      </p:pic>
      <p:pic>
        <p:nvPicPr>
          <p:cNvPr id="24" name="Picture 23" descr="gold"/>
          <p:cNvPicPr>
            <a:picLocks noChangeAspect="1" noChangeArrowheads="1" noCrop="1"/>
          </p:cNvPicPr>
          <p:nvPr/>
        </p:nvPicPr>
        <p:blipFill>
          <a:blip r:embed="rId2" cstate="print"/>
          <a:srcRect/>
          <a:stretch>
            <a:fillRect/>
          </a:stretch>
        </p:blipFill>
        <p:spPr bwMode="auto">
          <a:xfrm>
            <a:off x="4572000" y="5715000"/>
            <a:ext cx="1143000" cy="1143000"/>
          </a:xfrm>
          <a:prstGeom prst="rect">
            <a:avLst/>
          </a:prstGeom>
          <a:noFill/>
          <a:ln w="9525">
            <a:noFill/>
            <a:miter lim="800000"/>
            <a:headEnd/>
            <a:tailEnd/>
          </a:ln>
        </p:spPr>
      </p:pic>
      <p:pic>
        <p:nvPicPr>
          <p:cNvPr id="25" name="Picture 24" descr="gold"/>
          <p:cNvPicPr>
            <a:picLocks noChangeAspect="1" noChangeArrowheads="1" noCrop="1"/>
          </p:cNvPicPr>
          <p:nvPr/>
        </p:nvPicPr>
        <p:blipFill>
          <a:blip r:embed="rId2" cstate="print"/>
          <a:srcRect/>
          <a:stretch>
            <a:fillRect/>
          </a:stretch>
        </p:blipFill>
        <p:spPr bwMode="auto">
          <a:xfrm>
            <a:off x="5715000" y="5715000"/>
            <a:ext cx="1143000" cy="1143000"/>
          </a:xfrm>
          <a:prstGeom prst="rect">
            <a:avLst/>
          </a:prstGeom>
          <a:noFill/>
          <a:ln w="9525">
            <a:noFill/>
            <a:miter lim="800000"/>
            <a:headEnd/>
            <a:tailEnd/>
          </a:ln>
        </p:spPr>
      </p:pic>
      <p:pic>
        <p:nvPicPr>
          <p:cNvPr id="26" name="Picture 25" descr="gold"/>
          <p:cNvPicPr>
            <a:picLocks noChangeAspect="1" noChangeArrowheads="1" noCrop="1"/>
          </p:cNvPicPr>
          <p:nvPr/>
        </p:nvPicPr>
        <p:blipFill>
          <a:blip r:embed="rId2" cstate="print"/>
          <a:srcRect/>
          <a:stretch>
            <a:fillRect/>
          </a:stretch>
        </p:blipFill>
        <p:spPr bwMode="auto">
          <a:xfrm>
            <a:off x="6858000" y="5715000"/>
            <a:ext cx="1143000" cy="1143000"/>
          </a:xfrm>
          <a:prstGeom prst="rect">
            <a:avLst/>
          </a:prstGeom>
          <a:noFill/>
          <a:ln w="9525">
            <a:noFill/>
            <a:miter lim="800000"/>
            <a:headEnd/>
            <a:tailEnd/>
          </a:ln>
        </p:spPr>
      </p:pic>
      <p:pic>
        <p:nvPicPr>
          <p:cNvPr id="27" name="Picture 26" descr="gold"/>
          <p:cNvPicPr>
            <a:picLocks noChangeAspect="1" noChangeArrowheads="1" noCrop="1"/>
          </p:cNvPicPr>
          <p:nvPr/>
        </p:nvPicPr>
        <p:blipFill>
          <a:blip r:embed="rId2" cstate="print"/>
          <a:srcRect/>
          <a:stretch>
            <a:fillRect/>
          </a:stretch>
        </p:blipFill>
        <p:spPr bwMode="auto">
          <a:xfrm>
            <a:off x="8001000" y="5715000"/>
            <a:ext cx="1143000" cy="1143000"/>
          </a:xfrm>
          <a:prstGeom prst="rect">
            <a:avLst/>
          </a:prstGeom>
          <a:noFill/>
          <a:ln w="9525">
            <a:noFill/>
            <a:miter lim="800000"/>
            <a:headEnd/>
            <a:tailEnd/>
          </a:ln>
        </p:spPr>
      </p:pic>
      <p:pic>
        <p:nvPicPr>
          <p:cNvPr id="28" name="Picture 27" descr="gold"/>
          <p:cNvPicPr>
            <a:picLocks noChangeAspect="1" noChangeArrowheads="1" noCrop="1"/>
          </p:cNvPicPr>
          <p:nvPr/>
        </p:nvPicPr>
        <p:blipFill>
          <a:blip r:embed="rId2" cstate="print"/>
          <a:srcRect/>
          <a:stretch>
            <a:fillRect/>
          </a:stretch>
        </p:blipFill>
        <p:spPr bwMode="auto">
          <a:xfrm>
            <a:off x="8001000" y="1143000"/>
            <a:ext cx="1143000" cy="1143000"/>
          </a:xfrm>
          <a:prstGeom prst="rect">
            <a:avLst/>
          </a:prstGeom>
          <a:noFill/>
          <a:ln w="9525">
            <a:noFill/>
            <a:miter lim="800000"/>
            <a:headEnd/>
            <a:tailEnd/>
          </a:ln>
        </p:spPr>
      </p:pic>
      <p:pic>
        <p:nvPicPr>
          <p:cNvPr id="29" name="Picture 28" descr="gold"/>
          <p:cNvPicPr>
            <a:picLocks noChangeAspect="1" noChangeArrowheads="1" noCrop="1"/>
          </p:cNvPicPr>
          <p:nvPr/>
        </p:nvPicPr>
        <p:blipFill>
          <a:blip r:embed="rId2" cstate="print"/>
          <a:srcRect/>
          <a:stretch>
            <a:fillRect/>
          </a:stretch>
        </p:blipFill>
        <p:spPr bwMode="auto">
          <a:xfrm>
            <a:off x="8001000" y="2286000"/>
            <a:ext cx="1143000" cy="1143000"/>
          </a:xfrm>
          <a:prstGeom prst="rect">
            <a:avLst/>
          </a:prstGeom>
          <a:noFill/>
          <a:ln w="9525">
            <a:noFill/>
            <a:miter lim="800000"/>
            <a:headEnd/>
            <a:tailEnd/>
          </a:ln>
        </p:spPr>
      </p:pic>
      <p:pic>
        <p:nvPicPr>
          <p:cNvPr id="30" name="Picture 29" descr="gold"/>
          <p:cNvPicPr>
            <a:picLocks noChangeAspect="1" noChangeArrowheads="1" noCrop="1"/>
          </p:cNvPicPr>
          <p:nvPr/>
        </p:nvPicPr>
        <p:blipFill>
          <a:blip r:embed="rId2" cstate="print"/>
          <a:srcRect/>
          <a:stretch>
            <a:fillRect/>
          </a:stretch>
        </p:blipFill>
        <p:spPr bwMode="auto">
          <a:xfrm>
            <a:off x="8001000" y="3429000"/>
            <a:ext cx="1143000" cy="1143000"/>
          </a:xfrm>
          <a:prstGeom prst="rect">
            <a:avLst/>
          </a:prstGeom>
          <a:noFill/>
          <a:ln w="9525">
            <a:noFill/>
            <a:miter lim="800000"/>
            <a:headEnd/>
            <a:tailEnd/>
          </a:ln>
        </p:spPr>
      </p:pic>
      <p:pic>
        <p:nvPicPr>
          <p:cNvPr id="31" name="Picture 30" descr="gold"/>
          <p:cNvPicPr>
            <a:picLocks noChangeAspect="1" noChangeArrowheads="1" noCrop="1"/>
          </p:cNvPicPr>
          <p:nvPr/>
        </p:nvPicPr>
        <p:blipFill>
          <a:blip r:embed="rId2" cstate="print"/>
          <a:srcRect/>
          <a:stretch>
            <a:fillRect/>
          </a:stretch>
        </p:blipFill>
        <p:spPr bwMode="auto">
          <a:xfrm>
            <a:off x="8001000" y="4572000"/>
            <a:ext cx="1143000" cy="1143000"/>
          </a:xfrm>
          <a:prstGeom prst="rect">
            <a:avLst/>
          </a:prstGeom>
          <a:noFill/>
          <a:ln w="9525">
            <a:noFill/>
            <a:miter lim="800000"/>
            <a:headEnd/>
            <a:tailEnd/>
          </a:ln>
        </p:spPr>
      </p:pic>
      <p:pic>
        <p:nvPicPr>
          <p:cNvPr id="21506" name="Picture 2" descr="D:\Montreal\mont6.JPG"/>
          <p:cNvPicPr>
            <a:picLocks noChangeAspect="1" noChangeArrowheads="1"/>
          </p:cNvPicPr>
          <p:nvPr/>
        </p:nvPicPr>
        <p:blipFill>
          <a:blip r:embed="rId3" cstate="print"/>
          <a:srcRect/>
          <a:stretch>
            <a:fillRect/>
          </a:stretch>
        </p:blipFill>
        <p:spPr bwMode="auto">
          <a:xfrm>
            <a:off x="381000" y="381000"/>
            <a:ext cx="8381999" cy="6096000"/>
          </a:xfrm>
          <a:prstGeom prst="rect">
            <a:avLst/>
          </a:prstGeom>
          <a:ln w="3175">
            <a:solidFill>
              <a:schemeClr val="tx1"/>
            </a:solidFill>
          </a:ln>
          <a:effectLst>
            <a:outerShdw blurRad="292100" dist="139700" dir="2700000" algn="tl" rotWithShape="0">
              <a:srgbClr val="333333">
                <a:alpha val="65000"/>
              </a:srgbClr>
            </a:outerShdw>
          </a:effectLst>
        </p:spPr>
      </p:pic>
      <p:sp>
        <p:nvSpPr>
          <p:cNvPr id="32" name="Rectangle 31"/>
          <p:cNvSpPr/>
          <p:nvPr/>
        </p:nvSpPr>
        <p:spPr>
          <a:xfrm>
            <a:off x="3429000" y="0"/>
            <a:ext cx="2287806" cy="369332"/>
          </a:xfrm>
          <a:prstGeom prst="rect">
            <a:avLst/>
          </a:prstGeom>
        </p:spPr>
        <p:txBody>
          <a:bodyPr wrap="none">
            <a:spAutoFit/>
          </a:bodyPr>
          <a:lstStyle/>
          <a:p>
            <a:r>
              <a:rPr lang="ro-RO" b="1" dirty="0" smtClean="0">
                <a:solidFill>
                  <a:srgbClr val="FFFF00"/>
                </a:solidFill>
                <a:effectLst>
                  <a:outerShdw blurRad="38100" dist="38100" dir="2700000" algn="tl">
                    <a:srgbClr val="000000">
                      <a:alpha val="43137"/>
                    </a:srgbClr>
                  </a:outerShdw>
                </a:effectLst>
                <a:latin typeface="Monotype Corsiva" pitchFamily="66" charset="0"/>
              </a:rPr>
              <a:t>L'intérieur de la Basilique</a:t>
            </a:r>
            <a:endParaRPr lang="ro-RO" b="1" dirty="0">
              <a:solidFill>
                <a:srgbClr val="FFFF00"/>
              </a:solidFill>
              <a:effectLst>
                <a:outerShdw blurRad="38100" dist="38100" dir="2700000" algn="tl">
                  <a:srgbClr val="000000">
                    <a:alpha val="43137"/>
                  </a:srgbClr>
                </a:outerShdw>
              </a:effectLst>
              <a:latin typeface="Monotype Corsiva" pitchFamily="66" charset="0"/>
            </a:endParaRPr>
          </a:p>
        </p:txBody>
      </p:sp>
    </p:spTree>
  </p:cSld>
  <p:clrMapOvr>
    <a:masterClrMapping/>
  </p:clrMapOvr>
  <p:transition spd="slow">
    <p:plus/>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gold"/>
          <p:cNvPicPr>
            <a:picLocks noChangeAspect="1" noChangeArrowheads="1" noCrop="1"/>
          </p:cNvPicPr>
          <p:nvPr/>
        </p:nvPicPr>
        <p:blipFill>
          <a:blip r:embed="rId2" cstate="print"/>
          <a:srcRect/>
          <a:stretch>
            <a:fillRect/>
          </a:stretch>
        </p:blipFill>
        <p:spPr bwMode="auto">
          <a:xfrm>
            <a:off x="0" y="0"/>
            <a:ext cx="1143000" cy="1143000"/>
          </a:xfrm>
          <a:prstGeom prst="rect">
            <a:avLst/>
          </a:prstGeom>
          <a:noFill/>
          <a:ln w="9525">
            <a:noFill/>
            <a:miter lim="800000"/>
            <a:headEnd/>
            <a:tailEnd/>
          </a:ln>
        </p:spPr>
      </p:pic>
      <p:pic>
        <p:nvPicPr>
          <p:cNvPr id="6" name="Picture 5" descr="gold"/>
          <p:cNvPicPr>
            <a:picLocks noChangeAspect="1" noChangeArrowheads="1" noCrop="1"/>
          </p:cNvPicPr>
          <p:nvPr/>
        </p:nvPicPr>
        <p:blipFill>
          <a:blip r:embed="rId2" cstate="print"/>
          <a:srcRect/>
          <a:stretch>
            <a:fillRect/>
          </a:stretch>
        </p:blipFill>
        <p:spPr bwMode="auto">
          <a:xfrm>
            <a:off x="0" y="1143000"/>
            <a:ext cx="1143000" cy="1143000"/>
          </a:xfrm>
          <a:prstGeom prst="rect">
            <a:avLst/>
          </a:prstGeom>
          <a:noFill/>
          <a:ln w="9525">
            <a:noFill/>
            <a:miter lim="800000"/>
            <a:headEnd/>
            <a:tailEnd/>
          </a:ln>
        </p:spPr>
      </p:pic>
      <p:pic>
        <p:nvPicPr>
          <p:cNvPr id="7" name="Picture 6" descr="gold"/>
          <p:cNvPicPr>
            <a:picLocks noChangeAspect="1" noChangeArrowheads="1" noCrop="1"/>
          </p:cNvPicPr>
          <p:nvPr/>
        </p:nvPicPr>
        <p:blipFill>
          <a:blip r:embed="rId2" cstate="print"/>
          <a:srcRect/>
          <a:stretch>
            <a:fillRect/>
          </a:stretch>
        </p:blipFill>
        <p:spPr bwMode="auto">
          <a:xfrm>
            <a:off x="0" y="2286000"/>
            <a:ext cx="1143000" cy="1143000"/>
          </a:xfrm>
          <a:prstGeom prst="rect">
            <a:avLst/>
          </a:prstGeom>
          <a:noFill/>
          <a:ln w="9525">
            <a:noFill/>
            <a:miter lim="800000"/>
            <a:headEnd/>
            <a:tailEnd/>
          </a:ln>
        </p:spPr>
      </p:pic>
      <p:pic>
        <p:nvPicPr>
          <p:cNvPr id="8" name="Picture 7" descr="gold"/>
          <p:cNvPicPr>
            <a:picLocks noChangeAspect="1" noChangeArrowheads="1" noCrop="1"/>
          </p:cNvPicPr>
          <p:nvPr/>
        </p:nvPicPr>
        <p:blipFill>
          <a:blip r:embed="rId2" cstate="print"/>
          <a:srcRect/>
          <a:stretch>
            <a:fillRect/>
          </a:stretch>
        </p:blipFill>
        <p:spPr bwMode="auto">
          <a:xfrm>
            <a:off x="0" y="3429000"/>
            <a:ext cx="1143000" cy="1143000"/>
          </a:xfrm>
          <a:prstGeom prst="rect">
            <a:avLst/>
          </a:prstGeom>
          <a:noFill/>
          <a:ln w="9525">
            <a:noFill/>
            <a:miter lim="800000"/>
            <a:headEnd/>
            <a:tailEnd/>
          </a:ln>
        </p:spPr>
      </p:pic>
      <p:pic>
        <p:nvPicPr>
          <p:cNvPr id="9" name="Picture 8" descr="gold"/>
          <p:cNvPicPr>
            <a:picLocks noChangeAspect="1" noChangeArrowheads="1" noCrop="1"/>
          </p:cNvPicPr>
          <p:nvPr/>
        </p:nvPicPr>
        <p:blipFill>
          <a:blip r:embed="rId2" cstate="print"/>
          <a:srcRect/>
          <a:stretch>
            <a:fillRect/>
          </a:stretch>
        </p:blipFill>
        <p:spPr bwMode="auto">
          <a:xfrm>
            <a:off x="0" y="4572000"/>
            <a:ext cx="1143000" cy="1143000"/>
          </a:xfrm>
          <a:prstGeom prst="rect">
            <a:avLst/>
          </a:prstGeom>
          <a:noFill/>
          <a:ln w="9525">
            <a:noFill/>
            <a:miter lim="800000"/>
            <a:headEnd/>
            <a:tailEnd/>
          </a:ln>
        </p:spPr>
      </p:pic>
      <p:pic>
        <p:nvPicPr>
          <p:cNvPr id="10" name="Picture 9" descr="gold"/>
          <p:cNvPicPr>
            <a:picLocks noChangeAspect="1" noChangeArrowheads="1" noCrop="1"/>
          </p:cNvPicPr>
          <p:nvPr/>
        </p:nvPicPr>
        <p:blipFill>
          <a:blip r:embed="rId2" cstate="print"/>
          <a:srcRect/>
          <a:stretch>
            <a:fillRect/>
          </a:stretch>
        </p:blipFill>
        <p:spPr bwMode="auto">
          <a:xfrm>
            <a:off x="0" y="5715000"/>
            <a:ext cx="1143000" cy="1143000"/>
          </a:xfrm>
          <a:prstGeom prst="rect">
            <a:avLst/>
          </a:prstGeom>
          <a:noFill/>
          <a:ln w="9525">
            <a:noFill/>
            <a:miter lim="800000"/>
            <a:headEnd/>
            <a:tailEnd/>
          </a:ln>
        </p:spPr>
      </p:pic>
      <p:pic>
        <p:nvPicPr>
          <p:cNvPr id="11" name="Picture 10" descr="gold"/>
          <p:cNvPicPr>
            <a:picLocks noChangeAspect="1" noChangeArrowheads="1" noCrop="1"/>
          </p:cNvPicPr>
          <p:nvPr/>
        </p:nvPicPr>
        <p:blipFill>
          <a:blip r:embed="rId2" cstate="print"/>
          <a:srcRect/>
          <a:stretch>
            <a:fillRect/>
          </a:stretch>
        </p:blipFill>
        <p:spPr bwMode="auto">
          <a:xfrm>
            <a:off x="1143000" y="0"/>
            <a:ext cx="1143000" cy="1143000"/>
          </a:xfrm>
          <a:prstGeom prst="rect">
            <a:avLst/>
          </a:prstGeom>
          <a:noFill/>
          <a:ln w="9525">
            <a:noFill/>
            <a:miter lim="800000"/>
            <a:headEnd/>
            <a:tailEnd/>
          </a:ln>
        </p:spPr>
      </p:pic>
      <p:pic>
        <p:nvPicPr>
          <p:cNvPr id="12" name="Picture 11" descr="gold"/>
          <p:cNvPicPr>
            <a:picLocks noChangeAspect="1" noChangeArrowheads="1" noCrop="1"/>
          </p:cNvPicPr>
          <p:nvPr/>
        </p:nvPicPr>
        <p:blipFill>
          <a:blip r:embed="rId2" cstate="print"/>
          <a:srcRect/>
          <a:stretch>
            <a:fillRect/>
          </a:stretch>
        </p:blipFill>
        <p:spPr bwMode="auto">
          <a:xfrm>
            <a:off x="2286000" y="0"/>
            <a:ext cx="1143000" cy="1143000"/>
          </a:xfrm>
          <a:prstGeom prst="rect">
            <a:avLst/>
          </a:prstGeom>
          <a:noFill/>
          <a:ln w="9525">
            <a:noFill/>
            <a:miter lim="800000"/>
            <a:headEnd/>
            <a:tailEnd/>
          </a:ln>
        </p:spPr>
      </p:pic>
      <p:pic>
        <p:nvPicPr>
          <p:cNvPr id="13" name="Picture 12" descr="gold"/>
          <p:cNvPicPr>
            <a:picLocks noChangeAspect="1" noChangeArrowheads="1" noCrop="1"/>
          </p:cNvPicPr>
          <p:nvPr/>
        </p:nvPicPr>
        <p:blipFill>
          <a:blip r:embed="rId2" cstate="print"/>
          <a:srcRect/>
          <a:stretch>
            <a:fillRect/>
          </a:stretch>
        </p:blipFill>
        <p:spPr bwMode="auto">
          <a:xfrm>
            <a:off x="3429000" y="0"/>
            <a:ext cx="1143000" cy="1143000"/>
          </a:xfrm>
          <a:prstGeom prst="rect">
            <a:avLst/>
          </a:prstGeom>
          <a:noFill/>
          <a:ln w="9525">
            <a:noFill/>
            <a:miter lim="800000"/>
            <a:headEnd/>
            <a:tailEnd/>
          </a:ln>
        </p:spPr>
      </p:pic>
      <p:pic>
        <p:nvPicPr>
          <p:cNvPr id="14" name="Picture 13" descr="gold"/>
          <p:cNvPicPr>
            <a:picLocks noChangeAspect="1" noChangeArrowheads="1" noCrop="1"/>
          </p:cNvPicPr>
          <p:nvPr/>
        </p:nvPicPr>
        <p:blipFill>
          <a:blip r:embed="rId2" cstate="print"/>
          <a:srcRect/>
          <a:stretch>
            <a:fillRect/>
          </a:stretch>
        </p:blipFill>
        <p:spPr bwMode="auto">
          <a:xfrm>
            <a:off x="4572000" y="0"/>
            <a:ext cx="1143000" cy="1143000"/>
          </a:xfrm>
          <a:prstGeom prst="rect">
            <a:avLst/>
          </a:prstGeom>
          <a:noFill/>
          <a:ln w="9525">
            <a:noFill/>
            <a:miter lim="800000"/>
            <a:headEnd/>
            <a:tailEnd/>
          </a:ln>
        </p:spPr>
      </p:pic>
      <p:pic>
        <p:nvPicPr>
          <p:cNvPr id="15" name="Picture 14" descr="gold"/>
          <p:cNvPicPr>
            <a:picLocks noChangeAspect="1" noChangeArrowheads="1" noCrop="1"/>
          </p:cNvPicPr>
          <p:nvPr/>
        </p:nvPicPr>
        <p:blipFill>
          <a:blip r:embed="rId2" cstate="print"/>
          <a:srcRect/>
          <a:stretch>
            <a:fillRect/>
          </a:stretch>
        </p:blipFill>
        <p:spPr bwMode="auto">
          <a:xfrm>
            <a:off x="5715000" y="0"/>
            <a:ext cx="1143000" cy="1143000"/>
          </a:xfrm>
          <a:prstGeom prst="rect">
            <a:avLst/>
          </a:prstGeom>
          <a:noFill/>
          <a:ln w="9525">
            <a:noFill/>
            <a:miter lim="800000"/>
            <a:headEnd/>
            <a:tailEnd/>
          </a:ln>
        </p:spPr>
      </p:pic>
      <p:pic>
        <p:nvPicPr>
          <p:cNvPr id="16" name="Picture 15" descr="gold"/>
          <p:cNvPicPr>
            <a:picLocks noChangeAspect="1" noChangeArrowheads="1" noCrop="1"/>
          </p:cNvPicPr>
          <p:nvPr/>
        </p:nvPicPr>
        <p:blipFill>
          <a:blip r:embed="rId2" cstate="print"/>
          <a:srcRect/>
          <a:stretch>
            <a:fillRect/>
          </a:stretch>
        </p:blipFill>
        <p:spPr bwMode="auto">
          <a:xfrm>
            <a:off x="6858000" y="0"/>
            <a:ext cx="1143000" cy="1143000"/>
          </a:xfrm>
          <a:prstGeom prst="rect">
            <a:avLst/>
          </a:prstGeom>
          <a:noFill/>
          <a:ln w="9525">
            <a:noFill/>
            <a:miter lim="800000"/>
            <a:headEnd/>
            <a:tailEnd/>
          </a:ln>
        </p:spPr>
      </p:pic>
      <p:pic>
        <p:nvPicPr>
          <p:cNvPr id="17" name="Picture 16" descr="gold"/>
          <p:cNvPicPr>
            <a:picLocks noChangeAspect="1" noChangeArrowheads="1" noCrop="1"/>
          </p:cNvPicPr>
          <p:nvPr/>
        </p:nvPicPr>
        <p:blipFill>
          <a:blip r:embed="rId2" cstate="print"/>
          <a:srcRect/>
          <a:stretch>
            <a:fillRect/>
          </a:stretch>
        </p:blipFill>
        <p:spPr bwMode="auto">
          <a:xfrm>
            <a:off x="8001000" y="0"/>
            <a:ext cx="1143000" cy="1143000"/>
          </a:xfrm>
          <a:prstGeom prst="rect">
            <a:avLst/>
          </a:prstGeom>
          <a:noFill/>
          <a:ln w="9525">
            <a:noFill/>
            <a:miter lim="800000"/>
            <a:headEnd/>
            <a:tailEnd/>
          </a:ln>
        </p:spPr>
      </p:pic>
      <p:pic>
        <p:nvPicPr>
          <p:cNvPr id="21" name="Picture 20" descr="gold"/>
          <p:cNvPicPr>
            <a:picLocks noChangeAspect="1" noChangeArrowheads="1" noCrop="1"/>
          </p:cNvPicPr>
          <p:nvPr/>
        </p:nvPicPr>
        <p:blipFill>
          <a:blip r:embed="rId2" cstate="print"/>
          <a:srcRect/>
          <a:stretch>
            <a:fillRect/>
          </a:stretch>
        </p:blipFill>
        <p:spPr bwMode="auto">
          <a:xfrm>
            <a:off x="1143000" y="5715000"/>
            <a:ext cx="1143000" cy="1143000"/>
          </a:xfrm>
          <a:prstGeom prst="rect">
            <a:avLst/>
          </a:prstGeom>
          <a:noFill/>
          <a:ln w="9525">
            <a:noFill/>
            <a:miter lim="800000"/>
            <a:headEnd/>
            <a:tailEnd/>
          </a:ln>
        </p:spPr>
      </p:pic>
      <p:pic>
        <p:nvPicPr>
          <p:cNvPr id="22" name="Picture 21" descr="gold"/>
          <p:cNvPicPr>
            <a:picLocks noChangeAspect="1" noChangeArrowheads="1" noCrop="1"/>
          </p:cNvPicPr>
          <p:nvPr/>
        </p:nvPicPr>
        <p:blipFill>
          <a:blip r:embed="rId2" cstate="print"/>
          <a:srcRect/>
          <a:stretch>
            <a:fillRect/>
          </a:stretch>
        </p:blipFill>
        <p:spPr bwMode="auto">
          <a:xfrm>
            <a:off x="2286000" y="5715000"/>
            <a:ext cx="1143000" cy="1143000"/>
          </a:xfrm>
          <a:prstGeom prst="rect">
            <a:avLst/>
          </a:prstGeom>
          <a:noFill/>
          <a:ln w="9525">
            <a:noFill/>
            <a:miter lim="800000"/>
            <a:headEnd/>
            <a:tailEnd/>
          </a:ln>
        </p:spPr>
      </p:pic>
      <p:pic>
        <p:nvPicPr>
          <p:cNvPr id="23" name="Picture 22" descr="gold"/>
          <p:cNvPicPr>
            <a:picLocks noChangeAspect="1" noChangeArrowheads="1" noCrop="1"/>
          </p:cNvPicPr>
          <p:nvPr/>
        </p:nvPicPr>
        <p:blipFill>
          <a:blip r:embed="rId2" cstate="print"/>
          <a:srcRect/>
          <a:stretch>
            <a:fillRect/>
          </a:stretch>
        </p:blipFill>
        <p:spPr bwMode="auto">
          <a:xfrm>
            <a:off x="3429000" y="5715000"/>
            <a:ext cx="1143000" cy="1143000"/>
          </a:xfrm>
          <a:prstGeom prst="rect">
            <a:avLst/>
          </a:prstGeom>
          <a:noFill/>
          <a:ln w="9525">
            <a:noFill/>
            <a:miter lim="800000"/>
            <a:headEnd/>
            <a:tailEnd/>
          </a:ln>
        </p:spPr>
      </p:pic>
      <p:pic>
        <p:nvPicPr>
          <p:cNvPr id="24" name="Picture 23" descr="gold"/>
          <p:cNvPicPr>
            <a:picLocks noChangeAspect="1" noChangeArrowheads="1" noCrop="1"/>
          </p:cNvPicPr>
          <p:nvPr/>
        </p:nvPicPr>
        <p:blipFill>
          <a:blip r:embed="rId2" cstate="print"/>
          <a:srcRect/>
          <a:stretch>
            <a:fillRect/>
          </a:stretch>
        </p:blipFill>
        <p:spPr bwMode="auto">
          <a:xfrm>
            <a:off x="4572000" y="5715000"/>
            <a:ext cx="1143000" cy="1143000"/>
          </a:xfrm>
          <a:prstGeom prst="rect">
            <a:avLst/>
          </a:prstGeom>
          <a:noFill/>
          <a:ln w="9525">
            <a:noFill/>
            <a:miter lim="800000"/>
            <a:headEnd/>
            <a:tailEnd/>
          </a:ln>
        </p:spPr>
      </p:pic>
      <p:pic>
        <p:nvPicPr>
          <p:cNvPr id="25" name="Picture 24" descr="gold"/>
          <p:cNvPicPr>
            <a:picLocks noChangeAspect="1" noChangeArrowheads="1" noCrop="1"/>
          </p:cNvPicPr>
          <p:nvPr/>
        </p:nvPicPr>
        <p:blipFill>
          <a:blip r:embed="rId2" cstate="print"/>
          <a:srcRect/>
          <a:stretch>
            <a:fillRect/>
          </a:stretch>
        </p:blipFill>
        <p:spPr bwMode="auto">
          <a:xfrm>
            <a:off x="5715000" y="5715000"/>
            <a:ext cx="1143000" cy="1143000"/>
          </a:xfrm>
          <a:prstGeom prst="rect">
            <a:avLst/>
          </a:prstGeom>
          <a:noFill/>
          <a:ln w="9525">
            <a:noFill/>
            <a:miter lim="800000"/>
            <a:headEnd/>
            <a:tailEnd/>
          </a:ln>
        </p:spPr>
      </p:pic>
      <p:pic>
        <p:nvPicPr>
          <p:cNvPr id="26" name="Picture 25" descr="gold"/>
          <p:cNvPicPr>
            <a:picLocks noChangeAspect="1" noChangeArrowheads="1" noCrop="1"/>
          </p:cNvPicPr>
          <p:nvPr/>
        </p:nvPicPr>
        <p:blipFill>
          <a:blip r:embed="rId2" cstate="print"/>
          <a:srcRect/>
          <a:stretch>
            <a:fillRect/>
          </a:stretch>
        </p:blipFill>
        <p:spPr bwMode="auto">
          <a:xfrm>
            <a:off x="6858000" y="5715000"/>
            <a:ext cx="1143000" cy="1143000"/>
          </a:xfrm>
          <a:prstGeom prst="rect">
            <a:avLst/>
          </a:prstGeom>
          <a:noFill/>
          <a:ln w="9525">
            <a:noFill/>
            <a:miter lim="800000"/>
            <a:headEnd/>
            <a:tailEnd/>
          </a:ln>
        </p:spPr>
      </p:pic>
      <p:pic>
        <p:nvPicPr>
          <p:cNvPr id="27" name="Picture 26" descr="gold"/>
          <p:cNvPicPr>
            <a:picLocks noChangeAspect="1" noChangeArrowheads="1" noCrop="1"/>
          </p:cNvPicPr>
          <p:nvPr/>
        </p:nvPicPr>
        <p:blipFill>
          <a:blip r:embed="rId2" cstate="print"/>
          <a:srcRect/>
          <a:stretch>
            <a:fillRect/>
          </a:stretch>
        </p:blipFill>
        <p:spPr bwMode="auto">
          <a:xfrm>
            <a:off x="8001000" y="5715000"/>
            <a:ext cx="1143000" cy="1143000"/>
          </a:xfrm>
          <a:prstGeom prst="rect">
            <a:avLst/>
          </a:prstGeom>
          <a:noFill/>
          <a:ln w="9525">
            <a:noFill/>
            <a:miter lim="800000"/>
            <a:headEnd/>
            <a:tailEnd/>
          </a:ln>
        </p:spPr>
      </p:pic>
      <p:pic>
        <p:nvPicPr>
          <p:cNvPr id="28" name="Picture 27" descr="gold"/>
          <p:cNvPicPr>
            <a:picLocks noChangeAspect="1" noChangeArrowheads="1" noCrop="1"/>
          </p:cNvPicPr>
          <p:nvPr/>
        </p:nvPicPr>
        <p:blipFill>
          <a:blip r:embed="rId2" cstate="print"/>
          <a:srcRect/>
          <a:stretch>
            <a:fillRect/>
          </a:stretch>
        </p:blipFill>
        <p:spPr bwMode="auto">
          <a:xfrm>
            <a:off x="8001000" y="1143000"/>
            <a:ext cx="1143000" cy="1143000"/>
          </a:xfrm>
          <a:prstGeom prst="rect">
            <a:avLst/>
          </a:prstGeom>
          <a:noFill/>
          <a:ln w="9525">
            <a:noFill/>
            <a:miter lim="800000"/>
            <a:headEnd/>
            <a:tailEnd/>
          </a:ln>
        </p:spPr>
      </p:pic>
      <p:pic>
        <p:nvPicPr>
          <p:cNvPr id="29" name="Picture 28" descr="gold"/>
          <p:cNvPicPr>
            <a:picLocks noChangeAspect="1" noChangeArrowheads="1" noCrop="1"/>
          </p:cNvPicPr>
          <p:nvPr/>
        </p:nvPicPr>
        <p:blipFill>
          <a:blip r:embed="rId2" cstate="print"/>
          <a:srcRect/>
          <a:stretch>
            <a:fillRect/>
          </a:stretch>
        </p:blipFill>
        <p:spPr bwMode="auto">
          <a:xfrm>
            <a:off x="8001000" y="2286000"/>
            <a:ext cx="1143000" cy="1143000"/>
          </a:xfrm>
          <a:prstGeom prst="rect">
            <a:avLst/>
          </a:prstGeom>
          <a:noFill/>
          <a:ln w="9525">
            <a:noFill/>
            <a:miter lim="800000"/>
            <a:headEnd/>
            <a:tailEnd/>
          </a:ln>
        </p:spPr>
      </p:pic>
      <p:pic>
        <p:nvPicPr>
          <p:cNvPr id="30" name="Picture 29" descr="gold"/>
          <p:cNvPicPr>
            <a:picLocks noChangeAspect="1" noChangeArrowheads="1" noCrop="1"/>
          </p:cNvPicPr>
          <p:nvPr/>
        </p:nvPicPr>
        <p:blipFill>
          <a:blip r:embed="rId2" cstate="print"/>
          <a:srcRect/>
          <a:stretch>
            <a:fillRect/>
          </a:stretch>
        </p:blipFill>
        <p:spPr bwMode="auto">
          <a:xfrm>
            <a:off x="8001000" y="3429000"/>
            <a:ext cx="1143000" cy="1143000"/>
          </a:xfrm>
          <a:prstGeom prst="rect">
            <a:avLst/>
          </a:prstGeom>
          <a:noFill/>
          <a:ln w="9525">
            <a:noFill/>
            <a:miter lim="800000"/>
            <a:headEnd/>
            <a:tailEnd/>
          </a:ln>
        </p:spPr>
      </p:pic>
      <p:pic>
        <p:nvPicPr>
          <p:cNvPr id="31" name="Picture 30" descr="gold"/>
          <p:cNvPicPr>
            <a:picLocks noChangeAspect="1" noChangeArrowheads="1" noCrop="1"/>
          </p:cNvPicPr>
          <p:nvPr/>
        </p:nvPicPr>
        <p:blipFill>
          <a:blip r:embed="rId2" cstate="print"/>
          <a:srcRect/>
          <a:stretch>
            <a:fillRect/>
          </a:stretch>
        </p:blipFill>
        <p:spPr bwMode="auto">
          <a:xfrm>
            <a:off x="8001000" y="4572000"/>
            <a:ext cx="1143000" cy="1143000"/>
          </a:xfrm>
          <a:prstGeom prst="rect">
            <a:avLst/>
          </a:prstGeom>
          <a:noFill/>
          <a:ln w="9525">
            <a:noFill/>
            <a:miter lim="800000"/>
            <a:headEnd/>
            <a:tailEnd/>
          </a:ln>
        </p:spPr>
      </p:pic>
      <p:pic>
        <p:nvPicPr>
          <p:cNvPr id="1026" name="Picture 2" descr="D:\Montreal\mont8.JPG"/>
          <p:cNvPicPr>
            <a:picLocks noChangeAspect="1" noChangeArrowheads="1"/>
          </p:cNvPicPr>
          <p:nvPr/>
        </p:nvPicPr>
        <p:blipFill>
          <a:blip r:embed="rId3" cstate="print"/>
          <a:srcRect/>
          <a:stretch>
            <a:fillRect/>
          </a:stretch>
        </p:blipFill>
        <p:spPr bwMode="auto">
          <a:xfrm>
            <a:off x="381000" y="361169"/>
            <a:ext cx="8382000" cy="6144068"/>
          </a:xfrm>
          <a:prstGeom prst="rect">
            <a:avLst/>
          </a:prstGeom>
          <a:ln w="3175">
            <a:solidFill>
              <a:schemeClr val="tx1"/>
            </a:solidFill>
          </a:ln>
          <a:effectLst>
            <a:outerShdw blurRad="292100" dist="139700" dir="2700000" algn="tl" rotWithShape="0">
              <a:srgbClr val="333333">
                <a:alpha val="65000"/>
              </a:srgbClr>
            </a:outerShdw>
          </a:effectLst>
        </p:spPr>
      </p:pic>
    </p:spTree>
  </p:cSld>
  <p:clrMapOvr>
    <a:masterClrMapping/>
  </p:clrMapOvr>
  <p:transition spd="slow">
    <p:plus/>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gold"/>
          <p:cNvPicPr>
            <a:picLocks noChangeAspect="1" noChangeArrowheads="1" noCrop="1"/>
          </p:cNvPicPr>
          <p:nvPr/>
        </p:nvPicPr>
        <p:blipFill>
          <a:blip r:embed="rId2" cstate="print"/>
          <a:srcRect/>
          <a:stretch>
            <a:fillRect/>
          </a:stretch>
        </p:blipFill>
        <p:spPr bwMode="auto">
          <a:xfrm>
            <a:off x="0" y="0"/>
            <a:ext cx="1143000" cy="1143000"/>
          </a:xfrm>
          <a:prstGeom prst="rect">
            <a:avLst/>
          </a:prstGeom>
          <a:noFill/>
          <a:ln w="9525">
            <a:noFill/>
            <a:miter lim="800000"/>
            <a:headEnd/>
            <a:tailEnd/>
          </a:ln>
        </p:spPr>
      </p:pic>
      <p:pic>
        <p:nvPicPr>
          <p:cNvPr id="6" name="Picture 5" descr="gold"/>
          <p:cNvPicPr>
            <a:picLocks noChangeAspect="1" noChangeArrowheads="1" noCrop="1"/>
          </p:cNvPicPr>
          <p:nvPr/>
        </p:nvPicPr>
        <p:blipFill>
          <a:blip r:embed="rId2" cstate="print"/>
          <a:srcRect/>
          <a:stretch>
            <a:fillRect/>
          </a:stretch>
        </p:blipFill>
        <p:spPr bwMode="auto">
          <a:xfrm>
            <a:off x="0" y="1143000"/>
            <a:ext cx="1143000" cy="1143000"/>
          </a:xfrm>
          <a:prstGeom prst="rect">
            <a:avLst/>
          </a:prstGeom>
          <a:noFill/>
          <a:ln w="9525">
            <a:noFill/>
            <a:miter lim="800000"/>
            <a:headEnd/>
            <a:tailEnd/>
          </a:ln>
        </p:spPr>
      </p:pic>
      <p:pic>
        <p:nvPicPr>
          <p:cNvPr id="7" name="Picture 6" descr="gold"/>
          <p:cNvPicPr>
            <a:picLocks noChangeAspect="1" noChangeArrowheads="1" noCrop="1"/>
          </p:cNvPicPr>
          <p:nvPr/>
        </p:nvPicPr>
        <p:blipFill>
          <a:blip r:embed="rId2" cstate="print"/>
          <a:srcRect/>
          <a:stretch>
            <a:fillRect/>
          </a:stretch>
        </p:blipFill>
        <p:spPr bwMode="auto">
          <a:xfrm>
            <a:off x="0" y="2286000"/>
            <a:ext cx="1143000" cy="1143000"/>
          </a:xfrm>
          <a:prstGeom prst="rect">
            <a:avLst/>
          </a:prstGeom>
          <a:noFill/>
          <a:ln w="9525">
            <a:noFill/>
            <a:miter lim="800000"/>
            <a:headEnd/>
            <a:tailEnd/>
          </a:ln>
        </p:spPr>
      </p:pic>
      <p:pic>
        <p:nvPicPr>
          <p:cNvPr id="8" name="Picture 7" descr="gold"/>
          <p:cNvPicPr>
            <a:picLocks noChangeAspect="1" noChangeArrowheads="1" noCrop="1"/>
          </p:cNvPicPr>
          <p:nvPr/>
        </p:nvPicPr>
        <p:blipFill>
          <a:blip r:embed="rId2" cstate="print"/>
          <a:srcRect/>
          <a:stretch>
            <a:fillRect/>
          </a:stretch>
        </p:blipFill>
        <p:spPr bwMode="auto">
          <a:xfrm>
            <a:off x="0" y="3429000"/>
            <a:ext cx="1143000" cy="1143000"/>
          </a:xfrm>
          <a:prstGeom prst="rect">
            <a:avLst/>
          </a:prstGeom>
          <a:noFill/>
          <a:ln w="9525">
            <a:noFill/>
            <a:miter lim="800000"/>
            <a:headEnd/>
            <a:tailEnd/>
          </a:ln>
        </p:spPr>
      </p:pic>
      <p:pic>
        <p:nvPicPr>
          <p:cNvPr id="9" name="Picture 8" descr="gold"/>
          <p:cNvPicPr>
            <a:picLocks noChangeAspect="1" noChangeArrowheads="1" noCrop="1"/>
          </p:cNvPicPr>
          <p:nvPr/>
        </p:nvPicPr>
        <p:blipFill>
          <a:blip r:embed="rId2" cstate="print"/>
          <a:srcRect/>
          <a:stretch>
            <a:fillRect/>
          </a:stretch>
        </p:blipFill>
        <p:spPr bwMode="auto">
          <a:xfrm>
            <a:off x="0" y="4572000"/>
            <a:ext cx="1143000" cy="1143000"/>
          </a:xfrm>
          <a:prstGeom prst="rect">
            <a:avLst/>
          </a:prstGeom>
          <a:noFill/>
          <a:ln w="9525">
            <a:noFill/>
            <a:miter lim="800000"/>
            <a:headEnd/>
            <a:tailEnd/>
          </a:ln>
        </p:spPr>
      </p:pic>
      <p:pic>
        <p:nvPicPr>
          <p:cNvPr id="10" name="Picture 9" descr="gold"/>
          <p:cNvPicPr>
            <a:picLocks noChangeAspect="1" noChangeArrowheads="1" noCrop="1"/>
          </p:cNvPicPr>
          <p:nvPr/>
        </p:nvPicPr>
        <p:blipFill>
          <a:blip r:embed="rId2" cstate="print"/>
          <a:srcRect/>
          <a:stretch>
            <a:fillRect/>
          </a:stretch>
        </p:blipFill>
        <p:spPr bwMode="auto">
          <a:xfrm>
            <a:off x="0" y="5715000"/>
            <a:ext cx="1143000" cy="1143000"/>
          </a:xfrm>
          <a:prstGeom prst="rect">
            <a:avLst/>
          </a:prstGeom>
          <a:noFill/>
          <a:ln w="9525">
            <a:noFill/>
            <a:miter lim="800000"/>
            <a:headEnd/>
            <a:tailEnd/>
          </a:ln>
        </p:spPr>
      </p:pic>
      <p:pic>
        <p:nvPicPr>
          <p:cNvPr id="11" name="Picture 10" descr="gold"/>
          <p:cNvPicPr>
            <a:picLocks noChangeAspect="1" noChangeArrowheads="1" noCrop="1"/>
          </p:cNvPicPr>
          <p:nvPr/>
        </p:nvPicPr>
        <p:blipFill>
          <a:blip r:embed="rId2" cstate="print"/>
          <a:srcRect/>
          <a:stretch>
            <a:fillRect/>
          </a:stretch>
        </p:blipFill>
        <p:spPr bwMode="auto">
          <a:xfrm>
            <a:off x="1143000" y="0"/>
            <a:ext cx="1143000" cy="1143000"/>
          </a:xfrm>
          <a:prstGeom prst="rect">
            <a:avLst/>
          </a:prstGeom>
          <a:noFill/>
          <a:ln w="9525">
            <a:noFill/>
            <a:miter lim="800000"/>
            <a:headEnd/>
            <a:tailEnd/>
          </a:ln>
        </p:spPr>
      </p:pic>
      <p:pic>
        <p:nvPicPr>
          <p:cNvPr id="12" name="Picture 11" descr="gold"/>
          <p:cNvPicPr>
            <a:picLocks noChangeAspect="1" noChangeArrowheads="1" noCrop="1"/>
          </p:cNvPicPr>
          <p:nvPr/>
        </p:nvPicPr>
        <p:blipFill>
          <a:blip r:embed="rId2" cstate="print"/>
          <a:srcRect/>
          <a:stretch>
            <a:fillRect/>
          </a:stretch>
        </p:blipFill>
        <p:spPr bwMode="auto">
          <a:xfrm>
            <a:off x="2286000" y="0"/>
            <a:ext cx="1143000" cy="1143000"/>
          </a:xfrm>
          <a:prstGeom prst="rect">
            <a:avLst/>
          </a:prstGeom>
          <a:noFill/>
          <a:ln w="9525">
            <a:noFill/>
            <a:miter lim="800000"/>
            <a:headEnd/>
            <a:tailEnd/>
          </a:ln>
        </p:spPr>
      </p:pic>
      <p:pic>
        <p:nvPicPr>
          <p:cNvPr id="13" name="Picture 12" descr="gold"/>
          <p:cNvPicPr>
            <a:picLocks noChangeAspect="1" noChangeArrowheads="1" noCrop="1"/>
          </p:cNvPicPr>
          <p:nvPr/>
        </p:nvPicPr>
        <p:blipFill>
          <a:blip r:embed="rId2" cstate="print"/>
          <a:srcRect/>
          <a:stretch>
            <a:fillRect/>
          </a:stretch>
        </p:blipFill>
        <p:spPr bwMode="auto">
          <a:xfrm>
            <a:off x="3429000" y="0"/>
            <a:ext cx="1143000" cy="1143000"/>
          </a:xfrm>
          <a:prstGeom prst="rect">
            <a:avLst/>
          </a:prstGeom>
          <a:noFill/>
          <a:ln w="9525">
            <a:noFill/>
            <a:miter lim="800000"/>
            <a:headEnd/>
            <a:tailEnd/>
          </a:ln>
        </p:spPr>
      </p:pic>
      <p:pic>
        <p:nvPicPr>
          <p:cNvPr id="14" name="Picture 13" descr="gold"/>
          <p:cNvPicPr>
            <a:picLocks noChangeAspect="1" noChangeArrowheads="1" noCrop="1"/>
          </p:cNvPicPr>
          <p:nvPr/>
        </p:nvPicPr>
        <p:blipFill>
          <a:blip r:embed="rId2" cstate="print"/>
          <a:srcRect/>
          <a:stretch>
            <a:fillRect/>
          </a:stretch>
        </p:blipFill>
        <p:spPr bwMode="auto">
          <a:xfrm>
            <a:off x="4572000" y="0"/>
            <a:ext cx="1143000" cy="1143000"/>
          </a:xfrm>
          <a:prstGeom prst="rect">
            <a:avLst/>
          </a:prstGeom>
          <a:noFill/>
          <a:ln w="9525">
            <a:noFill/>
            <a:miter lim="800000"/>
            <a:headEnd/>
            <a:tailEnd/>
          </a:ln>
        </p:spPr>
      </p:pic>
      <p:pic>
        <p:nvPicPr>
          <p:cNvPr id="15" name="Picture 14" descr="gold"/>
          <p:cNvPicPr>
            <a:picLocks noChangeAspect="1" noChangeArrowheads="1" noCrop="1"/>
          </p:cNvPicPr>
          <p:nvPr/>
        </p:nvPicPr>
        <p:blipFill>
          <a:blip r:embed="rId2" cstate="print"/>
          <a:srcRect/>
          <a:stretch>
            <a:fillRect/>
          </a:stretch>
        </p:blipFill>
        <p:spPr bwMode="auto">
          <a:xfrm>
            <a:off x="5715000" y="0"/>
            <a:ext cx="1143000" cy="1143000"/>
          </a:xfrm>
          <a:prstGeom prst="rect">
            <a:avLst/>
          </a:prstGeom>
          <a:noFill/>
          <a:ln w="9525">
            <a:noFill/>
            <a:miter lim="800000"/>
            <a:headEnd/>
            <a:tailEnd/>
          </a:ln>
        </p:spPr>
      </p:pic>
      <p:pic>
        <p:nvPicPr>
          <p:cNvPr id="16" name="Picture 15" descr="gold"/>
          <p:cNvPicPr>
            <a:picLocks noChangeAspect="1" noChangeArrowheads="1" noCrop="1"/>
          </p:cNvPicPr>
          <p:nvPr/>
        </p:nvPicPr>
        <p:blipFill>
          <a:blip r:embed="rId2" cstate="print"/>
          <a:srcRect/>
          <a:stretch>
            <a:fillRect/>
          </a:stretch>
        </p:blipFill>
        <p:spPr bwMode="auto">
          <a:xfrm>
            <a:off x="6858000" y="0"/>
            <a:ext cx="1143000" cy="1143000"/>
          </a:xfrm>
          <a:prstGeom prst="rect">
            <a:avLst/>
          </a:prstGeom>
          <a:noFill/>
          <a:ln w="9525">
            <a:noFill/>
            <a:miter lim="800000"/>
            <a:headEnd/>
            <a:tailEnd/>
          </a:ln>
        </p:spPr>
      </p:pic>
      <p:pic>
        <p:nvPicPr>
          <p:cNvPr id="17" name="Picture 16" descr="gold"/>
          <p:cNvPicPr>
            <a:picLocks noChangeAspect="1" noChangeArrowheads="1" noCrop="1"/>
          </p:cNvPicPr>
          <p:nvPr/>
        </p:nvPicPr>
        <p:blipFill>
          <a:blip r:embed="rId2" cstate="print"/>
          <a:srcRect/>
          <a:stretch>
            <a:fillRect/>
          </a:stretch>
        </p:blipFill>
        <p:spPr bwMode="auto">
          <a:xfrm>
            <a:off x="8001000" y="0"/>
            <a:ext cx="1143000" cy="1143000"/>
          </a:xfrm>
          <a:prstGeom prst="rect">
            <a:avLst/>
          </a:prstGeom>
          <a:noFill/>
          <a:ln w="9525">
            <a:noFill/>
            <a:miter lim="800000"/>
            <a:headEnd/>
            <a:tailEnd/>
          </a:ln>
        </p:spPr>
      </p:pic>
      <p:pic>
        <p:nvPicPr>
          <p:cNvPr id="21" name="Picture 20" descr="gold"/>
          <p:cNvPicPr>
            <a:picLocks noChangeAspect="1" noChangeArrowheads="1" noCrop="1"/>
          </p:cNvPicPr>
          <p:nvPr/>
        </p:nvPicPr>
        <p:blipFill>
          <a:blip r:embed="rId2" cstate="print"/>
          <a:srcRect/>
          <a:stretch>
            <a:fillRect/>
          </a:stretch>
        </p:blipFill>
        <p:spPr bwMode="auto">
          <a:xfrm>
            <a:off x="1143000" y="5715000"/>
            <a:ext cx="1143000" cy="1143000"/>
          </a:xfrm>
          <a:prstGeom prst="rect">
            <a:avLst/>
          </a:prstGeom>
          <a:noFill/>
          <a:ln w="9525">
            <a:noFill/>
            <a:miter lim="800000"/>
            <a:headEnd/>
            <a:tailEnd/>
          </a:ln>
        </p:spPr>
      </p:pic>
      <p:pic>
        <p:nvPicPr>
          <p:cNvPr id="22" name="Picture 21" descr="gold"/>
          <p:cNvPicPr>
            <a:picLocks noChangeAspect="1" noChangeArrowheads="1" noCrop="1"/>
          </p:cNvPicPr>
          <p:nvPr/>
        </p:nvPicPr>
        <p:blipFill>
          <a:blip r:embed="rId2" cstate="print"/>
          <a:srcRect/>
          <a:stretch>
            <a:fillRect/>
          </a:stretch>
        </p:blipFill>
        <p:spPr bwMode="auto">
          <a:xfrm>
            <a:off x="2286000" y="5715000"/>
            <a:ext cx="1143000" cy="1143000"/>
          </a:xfrm>
          <a:prstGeom prst="rect">
            <a:avLst/>
          </a:prstGeom>
          <a:noFill/>
          <a:ln w="9525">
            <a:noFill/>
            <a:miter lim="800000"/>
            <a:headEnd/>
            <a:tailEnd/>
          </a:ln>
        </p:spPr>
      </p:pic>
      <p:pic>
        <p:nvPicPr>
          <p:cNvPr id="23" name="Picture 22" descr="gold"/>
          <p:cNvPicPr>
            <a:picLocks noChangeAspect="1" noChangeArrowheads="1" noCrop="1"/>
          </p:cNvPicPr>
          <p:nvPr/>
        </p:nvPicPr>
        <p:blipFill>
          <a:blip r:embed="rId2" cstate="print"/>
          <a:srcRect/>
          <a:stretch>
            <a:fillRect/>
          </a:stretch>
        </p:blipFill>
        <p:spPr bwMode="auto">
          <a:xfrm>
            <a:off x="3429000" y="5715000"/>
            <a:ext cx="1143000" cy="1143000"/>
          </a:xfrm>
          <a:prstGeom prst="rect">
            <a:avLst/>
          </a:prstGeom>
          <a:noFill/>
          <a:ln w="9525">
            <a:noFill/>
            <a:miter lim="800000"/>
            <a:headEnd/>
            <a:tailEnd/>
          </a:ln>
        </p:spPr>
      </p:pic>
      <p:pic>
        <p:nvPicPr>
          <p:cNvPr id="24" name="Picture 23" descr="gold"/>
          <p:cNvPicPr>
            <a:picLocks noChangeAspect="1" noChangeArrowheads="1" noCrop="1"/>
          </p:cNvPicPr>
          <p:nvPr/>
        </p:nvPicPr>
        <p:blipFill>
          <a:blip r:embed="rId2" cstate="print"/>
          <a:srcRect/>
          <a:stretch>
            <a:fillRect/>
          </a:stretch>
        </p:blipFill>
        <p:spPr bwMode="auto">
          <a:xfrm>
            <a:off x="4572000" y="5715000"/>
            <a:ext cx="1143000" cy="1143000"/>
          </a:xfrm>
          <a:prstGeom prst="rect">
            <a:avLst/>
          </a:prstGeom>
          <a:noFill/>
          <a:ln w="9525">
            <a:noFill/>
            <a:miter lim="800000"/>
            <a:headEnd/>
            <a:tailEnd/>
          </a:ln>
        </p:spPr>
      </p:pic>
      <p:pic>
        <p:nvPicPr>
          <p:cNvPr id="25" name="Picture 24" descr="gold"/>
          <p:cNvPicPr>
            <a:picLocks noChangeAspect="1" noChangeArrowheads="1" noCrop="1"/>
          </p:cNvPicPr>
          <p:nvPr/>
        </p:nvPicPr>
        <p:blipFill>
          <a:blip r:embed="rId2" cstate="print"/>
          <a:srcRect/>
          <a:stretch>
            <a:fillRect/>
          </a:stretch>
        </p:blipFill>
        <p:spPr bwMode="auto">
          <a:xfrm>
            <a:off x="5715000" y="5715000"/>
            <a:ext cx="1143000" cy="1143000"/>
          </a:xfrm>
          <a:prstGeom prst="rect">
            <a:avLst/>
          </a:prstGeom>
          <a:noFill/>
          <a:ln w="9525">
            <a:noFill/>
            <a:miter lim="800000"/>
            <a:headEnd/>
            <a:tailEnd/>
          </a:ln>
        </p:spPr>
      </p:pic>
      <p:pic>
        <p:nvPicPr>
          <p:cNvPr id="26" name="Picture 25" descr="gold"/>
          <p:cNvPicPr>
            <a:picLocks noChangeAspect="1" noChangeArrowheads="1" noCrop="1"/>
          </p:cNvPicPr>
          <p:nvPr/>
        </p:nvPicPr>
        <p:blipFill>
          <a:blip r:embed="rId2" cstate="print"/>
          <a:srcRect/>
          <a:stretch>
            <a:fillRect/>
          </a:stretch>
        </p:blipFill>
        <p:spPr bwMode="auto">
          <a:xfrm>
            <a:off x="6858000" y="5715000"/>
            <a:ext cx="1143000" cy="1143000"/>
          </a:xfrm>
          <a:prstGeom prst="rect">
            <a:avLst/>
          </a:prstGeom>
          <a:noFill/>
          <a:ln w="9525">
            <a:noFill/>
            <a:miter lim="800000"/>
            <a:headEnd/>
            <a:tailEnd/>
          </a:ln>
        </p:spPr>
      </p:pic>
      <p:pic>
        <p:nvPicPr>
          <p:cNvPr id="27" name="Picture 26" descr="gold"/>
          <p:cNvPicPr>
            <a:picLocks noChangeAspect="1" noChangeArrowheads="1" noCrop="1"/>
          </p:cNvPicPr>
          <p:nvPr/>
        </p:nvPicPr>
        <p:blipFill>
          <a:blip r:embed="rId2" cstate="print"/>
          <a:srcRect/>
          <a:stretch>
            <a:fillRect/>
          </a:stretch>
        </p:blipFill>
        <p:spPr bwMode="auto">
          <a:xfrm>
            <a:off x="8001000" y="5715000"/>
            <a:ext cx="1143000" cy="1143000"/>
          </a:xfrm>
          <a:prstGeom prst="rect">
            <a:avLst/>
          </a:prstGeom>
          <a:noFill/>
          <a:ln w="9525">
            <a:noFill/>
            <a:miter lim="800000"/>
            <a:headEnd/>
            <a:tailEnd/>
          </a:ln>
        </p:spPr>
      </p:pic>
      <p:pic>
        <p:nvPicPr>
          <p:cNvPr id="28" name="Picture 27" descr="gold"/>
          <p:cNvPicPr>
            <a:picLocks noChangeAspect="1" noChangeArrowheads="1" noCrop="1"/>
          </p:cNvPicPr>
          <p:nvPr/>
        </p:nvPicPr>
        <p:blipFill>
          <a:blip r:embed="rId2" cstate="print"/>
          <a:srcRect/>
          <a:stretch>
            <a:fillRect/>
          </a:stretch>
        </p:blipFill>
        <p:spPr bwMode="auto">
          <a:xfrm>
            <a:off x="8001000" y="1143000"/>
            <a:ext cx="1143000" cy="1143000"/>
          </a:xfrm>
          <a:prstGeom prst="rect">
            <a:avLst/>
          </a:prstGeom>
          <a:noFill/>
          <a:ln w="9525">
            <a:noFill/>
            <a:miter lim="800000"/>
            <a:headEnd/>
            <a:tailEnd/>
          </a:ln>
        </p:spPr>
      </p:pic>
      <p:pic>
        <p:nvPicPr>
          <p:cNvPr id="29" name="Picture 28" descr="gold"/>
          <p:cNvPicPr>
            <a:picLocks noChangeAspect="1" noChangeArrowheads="1" noCrop="1"/>
          </p:cNvPicPr>
          <p:nvPr/>
        </p:nvPicPr>
        <p:blipFill>
          <a:blip r:embed="rId2" cstate="print"/>
          <a:srcRect/>
          <a:stretch>
            <a:fillRect/>
          </a:stretch>
        </p:blipFill>
        <p:spPr bwMode="auto">
          <a:xfrm>
            <a:off x="8001000" y="2286000"/>
            <a:ext cx="1143000" cy="1143000"/>
          </a:xfrm>
          <a:prstGeom prst="rect">
            <a:avLst/>
          </a:prstGeom>
          <a:noFill/>
          <a:ln w="9525">
            <a:noFill/>
            <a:miter lim="800000"/>
            <a:headEnd/>
            <a:tailEnd/>
          </a:ln>
        </p:spPr>
      </p:pic>
      <p:pic>
        <p:nvPicPr>
          <p:cNvPr id="30" name="Picture 29" descr="gold"/>
          <p:cNvPicPr>
            <a:picLocks noChangeAspect="1" noChangeArrowheads="1" noCrop="1"/>
          </p:cNvPicPr>
          <p:nvPr/>
        </p:nvPicPr>
        <p:blipFill>
          <a:blip r:embed="rId2" cstate="print"/>
          <a:srcRect/>
          <a:stretch>
            <a:fillRect/>
          </a:stretch>
        </p:blipFill>
        <p:spPr bwMode="auto">
          <a:xfrm>
            <a:off x="8001000" y="3429000"/>
            <a:ext cx="1143000" cy="1143000"/>
          </a:xfrm>
          <a:prstGeom prst="rect">
            <a:avLst/>
          </a:prstGeom>
          <a:noFill/>
          <a:ln w="9525">
            <a:noFill/>
            <a:miter lim="800000"/>
            <a:headEnd/>
            <a:tailEnd/>
          </a:ln>
        </p:spPr>
      </p:pic>
      <p:pic>
        <p:nvPicPr>
          <p:cNvPr id="31" name="Picture 30" descr="gold"/>
          <p:cNvPicPr>
            <a:picLocks noChangeAspect="1" noChangeArrowheads="1" noCrop="1"/>
          </p:cNvPicPr>
          <p:nvPr/>
        </p:nvPicPr>
        <p:blipFill>
          <a:blip r:embed="rId2" cstate="print"/>
          <a:srcRect/>
          <a:stretch>
            <a:fillRect/>
          </a:stretch>
        </p:blipFill>
        <p:spPr bwMode="auto">
          <a:xfrm>
            <a:off x="8001000" y="4572000"/>
            <a:ext cx="1143000" cy="1143000"/>
          </a:xfrm>
          <a:prstGeom prst="rect">
            <a:avLst/>
          </a:prstGeom>
          <a:noFill/>
          <a:ln w="9525">
            <a:noFill/>
            <a:miter lim="800000"/>
            <a:headEnd/>
            <a:tailEnd/>
          </a:ln>
        </p:spPr>
      </p:pic>
      <p:pic>
        <p:nvPicPr>
          <p:cNvPr id="23554" name="Picture 2" descr="D:\Montreal\IMG_4313_DxO.jpg"/>
          <p:cNvPicPr>
            <a:picLocks noChangeAspect="1" noChangeArrowheads="1"/>
          </p:cNvPicPr>
          <p:nvPr/>
        </p:nvPicPr>
        <p:blipFill>
          <a:blip r:embed="rId3" cstate="print"/>
          <a:srcRect/>
          <a:stretch>
            <a:fillRect/>
          </a:stretch>
        </p:blipFill>
        <p:spPr bwMode="auto">
          <a:xfrm>
            <a:off x="457200" y="762000"/>
            <a:ext cx="8229600" cy="5486400"/>
          </a:xfrm>
          <a:prstGeom prst="rect">
            <a:avLst/>
          </a:prstGeom>
          <a:ln w="3175">
            <a:solidFill>
              <a:schemeClr val="tx1"/>
            </a:solidFill>
          </a:ln>
          <a:effectLst>
            <a:outerShdw blurRad="292100" dist="139700" dir="2700000" algn="tl" rotWithShape="0">
              <a:srgbClr val="333333">
                <a:alpha val="65000"/>
              </a:srgbClr>
            </a:outerShdw>
          </a:effectLst>
        </p:spPr>
      </p:pic>
      <p:sp>
        <p:nvSpPr>
          <p:cNvPr id="32" name="TextBox 31"/>
          <p:cNvSpPr txBox="1"/>
          <p:nvPr/>
        </p:nvSpPr>
        <p:spPr>
          <a:xfrm>
            <a:off x="6400800" y="6400800"/>
            <a:ext cx="2015295" cy="400110"/>
          </a:xfrm>
          <a:prstGeom prst="rect">
            <a:avLst/>
          </a:prstGeom>
          <a:noFill/>
        </p:spPr>
        <p:txBody>
          <a:bodyPr wrap="none" rtlCol="0">
            <a:spAutoFit/>
          </a:bodyPr>
          <a:lstStyle/>
          <a:p>
            <a:r>
              <a:rPr lang="en-US" sz="2000" dirty="0" smtClean="0">
                <a:solidFill>
                  <a:srgbClr val="FFFF00"/>
                </a:solidFill>
                <a:effectLst>
                  <a:outerShdw blurRad="38100" dist="38100" dir="2700000" algn="tl">
                    <a:srgbClr val="000000">
                      <a:alpha val="43137"/>
                    </a:srgbClr>
                  </a:outerShdw>
                </a:effectLst>
                <a:latin typeface="Monotype Corsiva" pitchFamily="66" charset="0"/>
              </a:rPr>
              <a:t>Photo </a:t>
            </a:r>
            <a:r>
              <a:rPr lang="en-US" sz="2000" dirty="0" err="1" smtClean="0">
                <a:solidFill>
                  <a:srgbClr val="FFFF00"/>
                </a:solidFill>
                <a:effectLst>
                  <a:outerShdw blurRad="38100" dist="38100" dir="2700000" algn="tl">
                    <a:srgbClr val="000000">
                      <a:alpha val="43137"/>
                    </a:srgbClr>
                  </a:outerShdw>
                </a:effectLst>
                <a:latin typeface="Monotype Corsiva" pitchFamily="66" charset="0"/>
              </a:rPr>
              <a:t>Radu</a:t>
            </a:r>
            <a:r>
              <a:rPr lang="en-US" sz="2000" dirty="0" smtClean="0">
                <a:solidFill>
                  <a:srgbClr val="FFFF00"/>
                </a:solidFill>
                <a:effectLst>
                  <a:outerShdw blurRad="38100" dist="38100" dir="2700000" algn="tl">
                    <a:srgbClr val="000000">
                      <a:alpha val="43137"/>
                    </a:srgbClr>
                  </a:outerShdw>
                </a:effectLst>
                <a:latin typeface="Monotype Corsiva" pitchFamily="66" charset="0"/>
              </a:rPr>
              <a:t> </a:t>
            </a:r>
            <a:r>
              <a:rPr lang="en-US" sz="2000" dirty="0" err="1" smtClean="0">
                <a:solidFill>
                  <a:srgbClr val="FFFF00"/>
                </a:solidFill>
                <a:effectLst>
                  <a:outerShdw blurRad="38100" dist="38100" dir="2700000" algn="tl">
                    <a:srgbClr val="000000">
                      <a:alpha val="43137"/>
                    </a:srgbClr>
                  </a:outerShdw>
                </a:effectLst>
                <a:latin typeface="Monotype Corsiva" pitchFamily="66" charset="0"/>
              </a:rPr>
              <a:t>Eftimie</a:t>
            </a:r>
            <a:endParaRPr lang="ro-RO" sz="2000" dirty="0">
              <a:solidFill>
                <a:srgbClr val="FFFF00"/>
              </a:solidFill>
              <a:effectLst>
                <a:outerShdw blurRad="38100" dist="38100" dir="2700000" algn="tl">
                  <a:srgbClr val="000000">
                    <a:alpha val="43137"/>
                  </a:srgbClr>
                </a:outerShdw>
              </a:effectLst>
              <a:latin typeface="Monotype Corsiva" pitchFamily="66" charset="0"/>
            </a:endParaRPr>
          </a:p>
        </p:txBody>
      </p:sp>
    </p:spTree>
  </p:cSld>
  <p:clrMapOvr>
    <a:masterClrMapping/>
  </p:clrMapOvr>
  <p:transition spd="slow">
    <p:plus/>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D:\Manastire_Lisabona\POZE_iNTERNET\Poze_bune\PI19186-hr.jpg"/>
          <p:cNvPicPr>
            <a:picLocks noChangeAspect="1" noChangeArrowheads="1"/>
          </p:cNvPicPr>
          <p:nvPr/>
        </p:nvPicPr>
        <p:blipFill>
          <a:blip r:embed="rId2" cstate="print"/>
          <a:srcRect/>
          <a:stretch>
            <a:fillRect/>
          </a:stretch>
        </p:blipFill>
        <p:spPr bwMode="auto">
          <a:xfrm>
            <a:off x="0" y="0"/>
            <a:ext cx="4572000" cy="6858000"/>
          </a:xfrm>
          <a:prstGeom prst="rect">
            <a:avLst/>
          </a:prstGeom>
          <a:noFill/>
        </p:spPr>
      </p:pic>
      <p:pic>
        <p:nvPicPr>
          <p:cNvPr id="3" name="Picture 2" descr="D:\Manastire_Lisabona\POZE_iNTERNET\Poze_bune\PI19186-hr.jpg"/>
          <p:cNvPicPr>
            <a:picLocks noChangeAspect="1" noChangeArrowheads="1"/>
          </p:cNvPicPr>
          <p:nvPr/>
        </p:nvPicPr>
        <p:blipFill>
          <a:blip r:embed="rId2" cstate="print"/>
          <a:srcRect/>
          <a:stretch>
            <a:fillRect/>
          </a:stretch>
        </p:blipFill>
        <p:spPr bwMode="auto">
          <a:xfrm>
            <a:off x="4572000" y="0"/>
            <a:ext cx="4572000" cy="6858000"/>
          </a:xfrm>
          <a:prstGeom prst="rect">
            <a:avLst/>
          </a:prstGeom>
          <a:noFill/>
        </p:spPr>
      </p:pic>
      <p:pic>
        <p:nvPicPr>
          <p:cNvPr id="5123" name="Picture 3"/>
          <p:cNvPicPr>
            <a:picLocks noChangeAspect="1" noChangeArrowheads="1"/>
          </p:cNvPicPr>
          <p:nvPr/>
        </p:nvPicPr>
        <p:blipFill>
          <a:blip r:embed="rId3" cstate="print"/>
          <a:srcRect/>
          <a:stretch>
            <a:fillRect/>
          </a:stretch>
        </p:blipFill>
        <p:spPr bwMode="auto">
          <a:xfrm>
            <a:off x="0" y="0"/>
            <a:ext cx="9044011" cy="6858000"/>
          </a:xfrm>
          <a:prstGeom prst="rect">
            <a:avLst/>
          </a:prstGeom>
          <a:noFill/>
          <a:ln w="9525">
            <a:noFill/>
            <a:miter lim="800000"/>
            <a:headEnd/>
            <a:tailEnd/>
          </a:ln>
        </p:spPr>
      </p:pic>
      <p:sp>
        <p:nvSpPr>
          <p:cNvPr id="6" name="Rectangle 5"/>
          <p:cNvSpPr/>
          <p:nvPr/>
        </p:nvSpPr>
        <p:spPr>
          <a:xfrm>
            <a:off x="0" y="0"/>
            <a:ext cx="6400800" cy="400110"/>
          </a:xfrm>
          <a:prstGeom prst="rect">
            <a:avLst/>
          </a:prstGeom>
        </p:spPr>
        <p:txBody>
          <a:bodyPr wrap="square">
            <a:spAutoFit/>
          </a:bodyPr>
          <a:lstStyle/>
          <a:p>
            <a:r>
              <a:rPr lang="fr-FR" sz="2000" dirty="0" smtClean="0">
                <a:solidFill>
                  <a:srgbClr val="FFFF00"/>
                </a:solidFill>
                <a:latin typeface="Monotype Corsiva" pitchFamily="66" charset="0"/>
              </a:rPr>
              <a:t>Les vitraux de la Basilique Notre-Dame de Montréal</a:t>
            </a:r>
            <a:endParaRPr lang="fr-FR" sz="2000" dirty="0">
              <a:solidFill>
                <a:srgbClr val="FFFF00"/>
              </a:solidFill>
              <a:latin typeface="Monotype Corsiva" pitchFamily="66" charset="0"/>
            </a:endParaRPr>
          </a:p>
        </p:txBody>
      </p:sp>
    </p:spTree>
  </p:cSld>
  <p:clrMapOvr>
    <a:masterClrMapping/>
  </p:clrMapOvr>
  <p:transition spd="slow">
    <p:plus/>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9" name="Picture 3" descr="D:\Montreal\IMG_4328_DxO.jpg"/>
          <p:cNvPicPr>
            <a:picLocks noChangeAspect="1" noChangeArrowheads="1"/>
          </p:cNvPicPr>
          <p:nvPr/>
        </p:nvPicPr>
        <p:blipFill>
          <a:blip r:embed="rId2" cstate="print"/>
          <a:srcRect/>
          <a:stretch>
            <a:fillRect/>
          </a:stretch>
        </p:blipFill>
        <p:spPr bwMode="auto">
          <a:xfrm>
            <a:off x="762000" y="152400"/>
            <a:ext cx="7870371" cy="6197917"/>
          </a:xfrm>
          <a:prstGeom prst="rect">
            <a:avLst/>
          </a:prstGeom>
          <a:noFill/>
          <a:effectLst/>
        </p:spPr>
      </p:pic>
      <p:sp>
        <p:nvSpPr>
          <p:cNvPr id="10" name="TextBox 9"/>
          <p:cNvSpPr txBox="1"/>
          <p:nvPr/>
        </p:nvSpPr>
        <p:spPr>
          <a:xfrm>
            <a:off x="6400800" y="6400800"/>
            <a:ext cx="1837362" cy="369332"/>
          </a:xfrm>
          <a:prstGeom prst="rect">
            <a:avLst/>
          </a:prstGeom>
          <a:noFill/>
        </p:spPr>
        <p:txBody>
          <a:bodyPr wrap="none" rtlCol="0">
            <a:spAutoFit/>
          </a:bodyPr>
          <a:lstStyle/>
          <a:p>
            <a:r>
              <a:rPr lang="en-US" dirty="0" smtClean="0">
                <a:solidFill>
                  <a:srgbClr val="FFFF00"/>
                </a:solidFill>
                <a:effectLst>
                  <a:outerShdw blurRad="38100" dist="38100" dir="2700000" algn="tl">
                    <a:srgbClr val="000000">
                      <a:alpha val="43137"/>
                    </a:srgbClr>
                  </a:outerShdw>
                </a:effectLst>
                <a:latin typeface="Monotype Corsiva" pitchFamily="66" charset="0"/>
              </a:rPr>
              <a:t>Photo </a:t>
            </a:r>
            <a:r>
              <a:rPr lang="en-US" dirty="0" err="1" smtClean="0">
                <a:solidFill>
                  <a:srgbClr val="FFFF00"/>
                </a:solidFill>
                <a:effectLst>
                  <a:outerShdw blurRad="38100" dist="38100" dir="2700000" algn="tl">
                    <a:srgbClr val="000000">
                      <a:alpha val="43137"/>
                    </a:srgbClr>
                  </a:outerShdw>
                </a:effectLst>
                <a:latin typeface="Monotype Corsiva" pitchFamily="66" charset="0"/>
              </a:rPr>
              <a:t>Radu</a:t>
            </a:r>
            <a:r>
              <a:rPr lang="en-US" dirty="0" smtClean="0">
                <a:solidFill>
                  <a:srgbClr val="FFFF00"/>
                </a:solidFill>
                <a:effectLst>
                  <a:outerShdw blurRad="38100" dist="38100" dir="2700000" algn="tl">
                    <a:srgbClr val="000000">
                      <a:alpha val="43137"/>
                    </a:srgbClr>
                  </a:outerShdw>
                </a:effectLst>
                <a:latin typeface="Monotype Corsiva" pitchFamily="66" charset="0"/>
              </a:rPr>
              <a:t> </a:t>
            </a:r>
            <a:r>
              <a:rPr lang="en-US" dirty="0" err="1" smtClean="0">
                <a:solidFill>
                  <a:srgbClr val="FFFF00"/>
                </a:solidFill>
                <a:effectLst>
                  <a:outerShdw blurRad="38100" dist="38100" dir="2700000" algn="tl">
                    <a:srgbClr val="000000">
                      <a:alpha val="43137"/>
                    </a:srgbClr>
                  </a:outerShdw>
                </a:effectLst>
                <a:latin typeface="Monotype Corsiva" pitchFamily="66" charset="0"/>
              </a:rPr>
              <a:t>Eftimie</a:t>
            </a:r>
            <a:endParaRPr lang="ro-RO" dirty="0">
              <a:solidFill>
                <a:srgbClr val="FFFF00"/>
              </a:solidFill>
              <a:effectLst>
                <a:outerShdw blurRad="38100" dist="38100" dir="2700000" algn="tl">
                  <a:srgbClr val="000000">
                    <a:alpha val="43137"/>
                  </a:srgbClr>
                </a:outerShdw>
              </a:effectLst>
              <a:latin typeface="Monotype Corsiva" pitchFamily="66" charset="0"/>
            </a:endParaRPr>
          </a:p>
        </p:txBody>
      </p:sp>
    </p:spTree>
  </p:cSld>
  <p:clrMapOvr>
    <a:masterClrMapping/>
  </p:clrMapOvr>
  <p:transition spd="slow">
    <p:plus/>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D:\Manastire_Lisabona\POZE_iNTERNET\Poze_bune\PI19186-hr.jpg"/>
          <p:cNvPicPr>
            <a:picLocks noChangeAspect="1" noChangeArrowheads="1"/>
          </p:cNvPicPr>
          <p:nvPr/>
        </p:nvPicPr>
        <p:blipFill>
          <a:blip r:embed="rId2" cstate="print"/>
          <a:srcRect/>
          <a:stretch>
            <a:fillRect/>
          </a:stretch>
        </p:blipFill>
        <p:spPr bwMode="auto">
          <a:xfrm>
            <a:off x="0" y="0"/>
            <a:ext cx="4572000" cy="6858000"/>
          </a:xfrm>
          <a:prstGeom prst="rect">
            <a:avLst/>
          </a:prstGeom>
          <a:noFill/>
        </p:spPr>
      </p:pic>
      <p:pic>
        <p:nvPicPr>
          <p:cNvPr id="4" name="Picture 3" descr="D:\Manastire_Lisabona\POZE_iNTERNET\Poze_bune\PI19186-hr.jpg"/>
          <p:cNvPicPr>
            <a:picLocks noChangeAspect="1" noChangeArrowheads="1"/>
          </p:cNvPicPr>
          <p:nvPr/>
        </p:nvPicPr>
        <p:blipFill>
          <a:blip r:embed="rId2" cstate="print"/>
          <a:srcRect/>
          <a:stretch>
            <a:fillRect/>
          </a:stretch>
        </p:blipFill>
        <p:spPr bwMode="auto">
          <a:xfrm>
            <a:off x="4572000" y="0"/>
            <a:ext cx="4572000" cy="6858000"/>
          </a:xfrm>
          <a:prstGeom prst="rect">
            <a:avLst/>
          </a:prstGeom>
          <a:noFill/>
        </p:spPr>
      </p:pic>
      <p:pic>
        <p:nvPicPr>
          <p:cNvPr id="5" name="Picture 3" descr="D:\Montreal\IMG_4325_DxO.jpg"/>
          <p:cNvPicPr>
            <a:picLocks noChangeAspect="1" noChangeArrowheads="1"/>
          </p:cNvPicPr>
          <p:nvPr/>
        </p:nvPicPr>
        <p:blipFill>
          <a:blip r:embed="rId3" cstate="print"/>
          <a:srcRect/>
          <a:stretch>
            <a:fillRect/>
          </a:stretch>
        </p:blipFill>
        <p:spPr bwMode="auto">
          <a:xfrm>
            <a:off x="1045564" y="10716"/>
            <a:ext cx="7184036" cy="6847284"/>
          </a:xfrm>
          <a:prstGeom prst="rect">
            <a:avLst/>
          </a:prstGeom>
          <a:noFill/>
          <a:effectLst>
            <a:softEdge rad="127000"/>
          </a:effectLst>
        </p:spPr>
      </p:pic>
      <p:sp>
        <p:nvSpPr>
          <p:cNvPr id="6" name="TextBox 5"/>
          <p:cNvSpPr txBox="1"/>
          <p:nvPr/>
        </p:nvSpPr>
        <p:spPr>
          <a:xfrm>
            <a:off x="7128705" y="6457890"/>
            <a:ext cx="1837362" cy="369332"/>
          </a:xfrm>
          <a:prstGeom prst="rect">
            <a:avLst/>
          </a:prstGeom>
          <a:noFill/>
        </p:spPr>
        <p:txBody>
          <a:bodyPr wrap="none" rtlCol="0">
            <a:spAutoFit/>
          </a:bodyPr>
          <a:lstStyle/>
          <a:p>
            <a:r>
              <a:rPr lang="en-US" dirty="0" smtClean="0">
                <a:solidFill>
                  <a:srgbClr val="FFFF00"/>
                </a:solidFill>
                <a:effectLst>
                  <a:outerShdw blurRad="38100" dist="38100" dir="2700000" algn="tl">
                    <a:srgbClr val="000000">
                      <a:alpha val="43137"/>
                    </a:srgbClr>
                  </a:outerShdw>
                </a:effectLst>
                <a:latin typeface="Monotype Corsiva" pitchFamily="66" charset="0"/>
              </a:rPr>
              <a:t>Photo </a:t>
            </a:r>
            <a:r>
              <a:rPr lang="en-US" dirty="0" err="1" smtClean="0">
                <a:solidFill>
                  <a:srgbClr val="FFFF00"/>
                </a:solidFill>
                <a:effectLst>
                  <a:outerShdw blurRad="38100" dist="38100" dir="2700000" algn="tl">
                    <a:srgbClr val="000000">
                      <a:alpha val="43137"/>
                    </a:srgbClr>
                  </a:outerShdw>
                </a:effectLst>
                <a:latin typeface="Monotype Corsiva" pitchFamily="66" charset="0"/>
              </a:rPr>
              <a:t>Radu</a:t>
            </a:r>
            <a:r>
              <a:rPr lang="en-US" dirty="0" smtClean="0">
                <a:solidFill>
                  <a:srgbClr val="FFFF00"/>
                </a:solidFill>
                <a:effectLst>
                  <a:outerShdw blurRad="38100" dist="38100" dir="2700000" algn="tl">
                    <a:srgbClr val="000000">
                      <a:alpha val="43137"/>
                    </a:srgbClr>
                  </a:outerShdw>
                </a:effectLst>
                <a:latin typeface="Monotype Corsiva" pitchFamily="66" charset="0"/>
              </a:rPr>
              <a:t> </a:t>
            </a:r>
            <a:r>
              <a:rPr lang="en-US" dirty="0" err="1" smtClean="0">
                <a:solidFill>
                  <a:srgbClr val="FFFF00"/>
                </a:solidFill>
                <a:effectLst>
                  <a:outerShdw blurRad="38100" dist="38100" dir="2700000" algn="tl">
                    <a:srgbClr val="000000">
                      <a:alpha val="43137"/>
                    </a:srgbClr>
                  </a:outerShdw>
                </a:effectLst>
                <a:latin typeface="Monotype Corsiva" pitchFamily="66" charset="0"/>
              </a:rPr>
              <a:t>Eftimie</a:t>
            </a:r>
            <a:endParaRPr lang="ro-RO" dirty="0">
              <a:solidFill>
                <a:srgbClr val="FFFF00"/>
              </a:solidFill>
              <a:effectLst>
                <a:outerShdw blurRad="38100" dist="38100" dir="2700000" algn="tl">
                  <a:srgbClr val="000000">
                    <a:alpha val="43137"/>
                  </a:srgbClr>
                </a:outerShdw>
              </a:effectLst>
              <a:latin typeface="Monotype Corsiva" pitchFamily="66" charset="0"/>
            </a:endParaRPr>
          </a:p>
        </p:txBody>
      </p:sp>
      <p:sp>
        <p:nvSpPr>
          <p:cNvPr id="7" name="Rectangle 6"/>
          <p:cNvSpPr/>
          <p:nvPr/>
        </p:nvSpPr>
        <p:spPr>
          <a:xfrm>
            <a:off x="0" y="0"/>
            <a:ext cx="4572000" cy="400110"/>
          </a:xfrm>
          <a:prstGeom prst="rect">
            <a:avLst/>
          </a:prstGeom>
        </p:spPr>
        <p:txBody>
          <a:bodyPr>
            <a:spAutoFit/>
          </a:bodyPr>
          <a:lstStyle/>
          <a:p>
            <a:r>
              <a:rPr lang="fr-FR" sz="2000" dirty="0" smtClean="0">
                <a:solidFill>
                  <a:srgbClr val="FFFF00"/>
                </a:solidFill>
                <a:latin typeface="Monotype Corsiva" pitchFamily="66" charset="0"/>
              </a:rPr>
              <a:t>Jeanne Mance fondatrice de l'Hôtel-Dieu - 1644 </a:t>
            </a:r>
            <a:endParaRPr lang="ro-RO" sz="2000" dirty="0">
              <a:solidFill>
                <a:srgbClr val="FFFF00"/>
              </a:solidFill>
              <a:latin typeface="Monotype Corsiva" pitchFamily="66" charset="0"/>
            </a:endParaRPr>
          </a:p>
        </p:txBody>
      </p:sp>
    </p:spTree>
  </p:cSld>
  <p:clrMapOvr>
    <a:masterClrMapping/>
  </p:clrMapOvr>
  <p:transition spd="slow">
    <p:plus/>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Picture 3" descr="D:\Manastire_Lisabona\POZE_iNTERNET\Poze_bune\PI19186-hr.jpg"/>
          <p:cNvPicPr>
            <a:picLocks noChangeAspect="1" noChangeArrowheads="1"/>
          </p:cNvPicPr>
          <p:nvPr/>
        </p:nvPicPr>
        <p:blipFill>
          <a:blip r:embed="rId2" cstate="print"/>
          <a:srcRect/>
          <a:stretch>
            <a:fillRect/>
          </a:stretch>
        </p:blipFill>
        <p:spPr bwMode="auto">
          <a:xfrm>
            <a:off x="0" y="0"/>
            <a:ext cx="4572000" cy="6858000"/>
          </a:xfrm>
          <a:prstGeom prst="rect">
            <a:avLst/>
          </a:prstGeom>
          <a:noFill/>
        </p:spPr>
      </p:pic>
      <p:pic>
        <p:nvPicPr>
          <p:cNvPr id="4" name="Picture 3" descr="D:\Manastire_Lisabona\POZE_iNTERNET\Poze_bune\PI19186-hr.jpg"/>
          <p:cNvPicPr>
            <a:picLocks noChangeAspect="1" noChangeArrowheads="1"/>
          </p:cNvPicPr>
          <p:nvPr/>
        </p:nvPicPr>
        <p:blipFill>
          <a:blip r:embed="rId2" cstate="print"/>
          <a:srcRect/>
          <a:stretch>
            <a:fillRect/>
          </a:stretch>
        </p:blipFill>
        <p:spPr bwMode="auto">
          <a:xfrm>
            <a:off x="4572000" y="0"/>
            <a:ext cx="4572000" cy="6858000"/>
          </a:xfrm>
          <a:prstGeom prst="rect">
            <a:avLst/>
          </a:prstGeom>
          <a:noFill/>
        </p:spPr>
      </p:pic>
      <p:pic>
        <p:nvPicPr>
          <p:cNvPr id="5" name="Picture 2" descr="D:\Montreal\IMG_4337_DxO.jpg"/>
          <p:cNvPicPr>
            <a:picLocks noChangeAspect="1" noChangeArrowheads="1"/>
          </p:cNvPicPr>
          <p:nvPr/>
        </p:nvPicPr>
        <p:blipFill>
          <a:blip r:embed="rId3" cstate="print"/>
          <a:srcRect/>
          <a:stretch>
            <a:fillRect/>
          </a:stretch>
        </p:blipFill>
        <p:spPr bwMode="auto">
          <a:xfrm>
            <a:off x="1066799" y="0"/>
            <a:ext cx="7016356" cy="6858000"/>
          </a:xfrm>
          <a:prstGeom prst="rect">
            <a:avLst/>
          </a:prstGeom>
          <a:noFill/>
        </p:spPr>
      </p:pic>
      <p:sp>
        <p:nvSpPr>
          <p:cNvPr id="6" name="TextBox 5"/>
          <p:cNvSpPr txBox="1"/>
          <p:nvPr/>
        </p:nvSpPr>
        <p:spPr>
          <a:xfrm>
            <a:off x="7306638" y="6488668"/>
            <a:ext cx="1837362" cy="369332"/>
          </a:xfrm>
          <a:prstGeom prst="rect">
            <a:avLst/>
          </a:prstGeom>
          <a:noFill/>
        </p:spPr>
        <p:txBody>
          <a:bodyPr wrap="none" rtlCol="0">
            <a:spAutoFit/>
          </a:bodyPr>
          <a:lstStyle/>
          <a:p>
            <a:r>
              <a:rPr lang="en-US" dirty="0" smtClean="0">
                <a:solidFill>
                  <a:srgbClr val="FFFF00"/>
                </a:solidFill>
                <a:effectLst>
                  <a:outerShdw blurRad="38100" dist="38100" dir="2700000" algn="tl">
                    <a:srgbClr val="000000">
                      <a:alpha val="43137"/>
                    </a:srgbClr>
                  </a:outerShdw>
                </a:effectLst>
                <a:latin typeface="Monotype Corsiva" pitchFamily="66" charset="0"/>
              </a:rPr>
              <a:t>Photo </a:t>
            </a:r>
            <a:r>
              <a:rPr lang="en-US" dirty="0" err="1" smtClean="0">
                <a:solidFill>
                  <a:srgbClr val="FFFF00"/>
                </a:solidFill>
                <a:effectLst>
                  <a:outerShdw blurRad="38100" dist="38100" dir="2700000" algn="tl">
                    <a:srgbClr val="000000">
                      <a:alpha val="43137"/>
                    </a:srgbClr>
                  </a:outerShdw>
                </a:effectLst>
                <a:latin typeface="Monotype Corsiva" pitchFamily="66" charset="0"/>
              </a:rPr>
              <a:t>Radu</a:t>
            </a:r>
            <a:r>
              <a:rPr lang="en-US" dirty="0" smtClean="0">
                <a:solidFill>
                  <a:srgbClr val="FFFF00"/>
                </a:solidFill>
                <a:effectLst>
                  <a:outerShdw blurRad="38100" dist="38100" dir="2700000" algn="tl">
                    <a:srgbClr val="000000">
                      <a:alpha val="43137"/>
                    </a:srgbClr>
                  </a:outerShdw>
                </a:effectLst>
                <a:latin typeface="Monotype Corsiva" pitchFamily="66" charset="0"/>
              </a:rPr>
              <a:t> </a:t>
            </a:r>
            <a:r>
              <a:rPr lang="en-US" dirty="0" err="1" smtClean="0">
                <a:solidFill>
                  <a:srgbClr val="FFFF00"/>
                </a:solidFill>
                <a:effectLst>
                  <a:outerShdw blurRad="38100" dist="38100" dir="2700000" algn="tl">
                    <a:srgbClr val="000000">
                      <a:alpha val="43137"/>
                    </a:srgbClr>
                  </a:outerShdw>
                </a:effectLst>
                <a:latin typeface="Monotype Corsiva" pitchFamily="66" charset="0"/>
              </a:rPr>
              <a:t>Eftimie</a:t>
            </a:r>
            <a:endParaRPr lang="ro-RO" dirty="0">
              <a:solidFill>
                <a:srgbClr val="FFFF00"/>
              </a:solidFill>
              <a:effectLst>
                <a:outerShdw blurRad="38100" dist="38100" dir="2700000" algn="tl">
                  <a:srgbClr val="000000">
                    <a:alpha val="43137"/>
                  </a:srgbClr>
                </a:outerShdw>
              </a:effectLst>
              <a:latin typeface="Monotype Corsiva" pitchFamily="66" charset="0"/>
            </a:endParaRPr>
          </a:p>
        </p:txBody>
      </p:sp>
      <p:sp>
        <p:nvSpPr>
          <p:cNvPr id="7" name="Rectangle 6"/>
          <p:cNvSpPr/>
          <p:nvPr/>
        </p:nvSpPr>
        <p:spPr>
          <a:xfrm>
            <a:off x="0" y="0"/>
            <a:ext cx="3464410" cy="400110"/>
          </a:xfrm>
          <a:prstGeom prst="rect">
            <a:avLst/>
          </a:prstGeom>
        </p:spPr>
        <p:txBody>
          <a:bodyPr wrap="none">
            <a:spAutoFit/>
          </a:bodyPr>
          <a:lstStyle/>
          <a:p>
            <a:r>
              <a:rPr lang="fr-FR" sz="2000" dirty="0" smtClean="0">
                <a:solidFill>
                  <a:srgbClr val="FFFF00"/>
                </a:solidFill>
                <a:latin typeface="Monotype Corsiva" pitchFamily="66" charset="0"/>
              </a:rPr>
              <a:t>Construction de Notre Dame - 1829 </a:t>
            </a:r>
            <a:endParaRPr lang="ro-RO" sz="2000" dirty="0">
              <a:solidFill>
                <a:srgbClr val="FFFF00"/>
              </a:solidFill>
              <a:latin typeface="Monotype Corsiva" pitchFamily="66" charset="0"/>
            </a:endParaRPr>
          </a:p>
        </p:txBody>
      </p:sp>
    </p:spTree>
  </p:cSld>
  <p:clrMapOvr>
    <a:masterClrMapping/>
  </p:clrMapOvr>
  <p:transition spd="slow">
    <p:plus/>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8674" name="Picture 2" descr="D:\Montreal\IMG_4303_DxO.jpg"/>
          <p:cNvPicPr>
            <a:picLocks noChangeAspect="1" noChangeArrowheads="1"/>
          </p:cNvPicPr>
          <p:nvPr/>
        </p:nvPicPr>
        <p:blipFill>
          <a:blip r:embed="rId2" cstate="print"/>
          <a:srcRect/>
          <a:stretch>
            <a:fillRect/>
          </a:stretch>
        </p:blipFill>
        <p:spPr bwMode="auto">
          <a:xfrm>
            <a:off x="826949" y="152400"/>
            <a:ext cx="7200644" cy="6705600"/>
          </a:xfrm>
          <a:prstGeom prst="rect">
            <a:avLst/>
          </a:prstGeom>
          <a:noFill/>
        </p:spPr>
      </p:pic>
      <p:sp>
        <p:nvSpPr>
          <p:cNvPr id="3" name="TextBox 2"/>
          <p:cNvSpPr txBox="1"/>
          <p:nvPr/>
        </p:nvSpPr>
        <p:spPr>
          <a:xfrm>
            <a:off x="7306638" y="6488668"/>
            <a:ext cx="1837362" cy="369332"/>
          </a:xfrm>
          <a:prstGeom prst="rect">
            <a:avLst/>
          </a:prstGeom>
          <a:noFill/>
        </p:spPr>
        <p:txBody>
          <a:bodyPr wrap="none" rtlCol="0">
            <a:spAutoFit/>
          </a:bodyPr>
          <a:lstStyle/>
          <a:p>
            <a:r>
              <a:rPr lang="en-US" dirty="0" smtClean="0">
                <a:solidFill>
                  <a:srgbClr val="FFFF00"/>
                </a:solidFill>
                <a:effectLst>
                  <a:outerShdw blurRad="38100" dist="38100" dir="2700000" algn="tl">
                    <a:srgbClr val="000000">
                      <a:alpha val="43137"/>
                    </a:srgbClr>
                  </a:outerShdw>
                </a:effectLst>
                <a:latin typeface="Monotype Corsiva" pitchFamily="66" charset="0"/>
              </a:rPr>
              <a:t>Photo </a:t>
            </a:r>
            <a:r>
              <a:rPr lang="en-US" dirty="0" err="1" smtClean="0">
                <a:solidFill>
                  <a:srgbClr val="FFFF00"/>
                </a:solidFill>
                <a:effectLst>
                  <a:outerShdw blurRad="38100" dist="38100" dir="2700000" algn="tl">
                    <a:srgbClr val="000000">
                      <a:alpha val="43137"/>
                    </a:srgbClr>
                  </a:outerShdw>
                </a:effectLst>
                <a:latin typeface="Monotype Corsiva" pitchFamily="66" charset="0"/>
              </a:rPr>
              <a:t>Radu</a:t>
            </a:r>
            <a:r>
              <a:rPr lang="en-US" dirty="0" smtClean="0">
                <a:solidFill>
                  <a:srgbClr val="FFFF00"/>
                </a:solidFill>
                <a:effectLst>
                  <a:outerShdw blurRad="38100" dist="38100" dir="2700000" algn="tl">
                    <a:srgbClr val="000000">
                      <a:alpha val="43137"/>
                    </a:srgbClr>
                  </a:outerShdw>
                </a:effectLst>
                <a:latin typeface="Monotype Corsiva" pitchFamily="66" charset="0"/>
              </a:rPr>
              <a:t> </a:t>
            </a:r>
            <a:r>
              <a:rPr lang="en-US" dirty="0" err="1" smtClean="0">
                <a:solidFill>
                  <a:srgbClr val="FFFF00"/>
                </a:solidFill>
                <a:effectLst>
                  <a:outerShdw blurRad="38100" dist="38100" dir="2700000" algn="tl">
                    <a:srgbClr val="000000">
                      <a:alpha val="43137"/>
                    </a:srgbClr>
                  </a:outerShdw>
                </a:effectLst>
                <a:latin typeface="Monotype Corsiva" pitchFamily="66" charset="0"/>
              </a:rPr>
              <a:t>Eftimie</a:t>
            </a:r>
            <a:endParaRPr lang="ro-RO" dirty="0">
              <a:solidFill>
                <a:srgbClr val="FFFF00"/>
              </a:solidFill>
              <a:effectLst>
                <a:outerShdw blurRad="38100" dist="38100" dir="2700000" algn="tl">
                  <a:srgbClr val="000000">
                    <a:alpha val="43137"/>
                  </a:srgbClr>
                </a:outerShdw>
              </a:effectLst>
              <a:latin typeface="Monotype Corsiva" pitchFamily="66" charset="0"/>
            </a:endParaRPr>
          </a:p>
        </p:txBody>
      </p:sp>
    </p:spTree>
  </p:cSld>
  <p:clrMapOvr>
    <a:masterClrMapping/>
  </p:clrMapOvr>
  <p:transition spd="slow">
    <p:plus/>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9698" name="Picture 2" descr="D:\Montreal\IMG_4306_DxO.jpg"/>
          <p:cNvPicPr>
            <a:picLocks noChangeAspect="1" noChangeArrowheads="1"/>
          </p:cNvPicPr>
          <p:nvPr/>
        </p:nvPicPr>
        <p:blipFill>
          <a:blip r:embed="rId2" cstate="print"/>
          <a:srcRect/>
          <a:stretch>
            <a:fillRect/>
          </a:stretch>
        </p:blipFill>
        <p:spPr bwMode="auto">
          <a:xfrm>
            <a:off x="1066800" y="0"/>
            <a:ext cx="7028840" cy="6858000"/>
          </a:xfrm>
          <a:prstGeom prst="rect">
            <a:avLst/>
          </a:prstGeom>
          <a:noFill/>
        </p:spPr>
      </p:pic>
      <p:sp>
        <p:nvSpPr>
          <p:cNvPr id="3" name="TextBox 2"/>
          <p:cNvSpPr txBox="1"/>
          <p:nvPr/>
        </p:nvSpPr>
        <p:spPr>
          <a:xfrm>
            <a:off x="7086600" y="6488668"/>
            <a:ext cx="1837362" cy="369332"/>
          </a:xfrm>
          <a:prstGeom prst="rect">
            <a:avLst/>
          </a:prstGeom>
          <a:noFill/>
        </p:spPr>
        <p:txBody>
          <a:bodyPr wrap="none" rtlCol="0">
            <a:spAutoFit/>
          </a:bodyPr>
          <a:lstStyle/>
          <a:p>
            <a:r>
              <a:rPr lang="en-US" dirty="0" smtClean="0">
                <a:solidFill>
                  <a:srgbClr val="FFFF00"/>
                </a:solidFill>
                <a:effectLst>
                  <a:outerShdw blurRad="38100" dist="38100" dir="2700000" algn="tl">
                    <a:srgbClr val="000000">
                      <a:alpha val="43137"/>
                    </a:srgbClr>
                  </a:outerShdw>
                </a:effectLst>
                <a:latin typeface="Monotype Corsiva" pitchFamily="66" charset="0"/>
              </a:rPr>
              <a:t>Photo </a:t>
            </a:r>
            <a:r>
              <a:rPr lang="en-US" dirty="0" err="1" smtClean="0">
                <a:solidFill>
                  <a:srgbClr val="FFFF00"/>
                </a:solidFill>
                <a:effectLst>
                  <a:outerShdw blurRad="38100" dist="38100" dir="2700000" algn="tl">
                    <a:srgbClr val="000000">
                      <a:alpha val="43137"/>
                    </a:srgbClr>
                  </a:outerShdw>
                </a:effectLst>
                <a:latin typeface="Monotype Corsiva" pitchFamily="66" charset="0"/>
              </a:rPr>
              <a:t>Radu</a:t>
            </a:r>
            <a:r>
              <a:rPr lang="en-US" dirty="0" smtClean="0">
                <a:solidFill>
                  <a:srgbClr val="FFFF00"/>
                </a:solidFill>
                <a:effectLst>
                  <a:outerShdw blurRad="38100" dist="38100" dir="2700000" algn="tl">
                    <a:srgbClr val="000000">
                      <a:alpha val="43137"/>
                    </a:srgbClr>
                  </a:outerShdw>
                </a:effectLst>
                <a:latin typeface="Monotype Corsiva" pitchFamily="66" charset="0"/>
              </a:rPr>
              <a:t> </a:t>
            </a:r>
            <a:r>
              <a:rPr lang="en-US" dirty="0" err="1" smtClean="0">
                <a:solidFill>
                  <a:srgbClr val="FFFF00"/>
                </a:solidFill>
                <a:effectLst>
                  <a:outerShdw blurRad="38100" dist="38100" dir="2700000" algn="tl">
                    <a:srgbClr val="000000">
                      <a:alpha val="43137"/>
                    </a:srgbClr>
                  </a:outerShdw>
                </a:effectLst>
                <a:latin typeface="Monotype Corsiva" pitchFamily="66" charset="0"/>
              </a:rPr>
              <a:t>Eftimie</a:t>
            </a:r>
            <a:endParaRPr lang="ro-RO" dirty="0">
              <a:solidFill>
                <a:srgbClr val="FFFF00"/>
              </a:solidFill>
              <a:effectLst>
                <a:outerShdw blurRad="38100" dist="38100" dir="2700000" algn="tl">
                  <a:srgbClr val="000000">
                    <a:alpha val="43137"/>
                  </a:srgbClr>
                </a:outerShdw>
              </a:effectLst>
              <a:latin typeface="Monotype Corsiva" pitchFamily="66" charset="0"/>
            </a:endParaRPr>
          </a:p>
        </p:txBody>
      </p:sp>
      <p:sp>
        <p:nvSpPr>
          <p:cNvPr id="4" name="Rectangle 3"/>
          <p:cNvSpPr/>
          <p:nvPr/>
        </p:nvSpPr>
        <p:spPr>
          <a:xfrm>
            <a:off x="0" y="0"/>
            <a:ext cx="3467616" cy="400110"/>
          </a:xfrm>
          <a:prstGeom prst="rect">
            <a:avLst/>
          </a:prstGeom>
        </p:spPr>
        <p:txBody>
          <a:bodyPr wrap="none">
            <a:spAutoFit/>
          </a:bodyPr>
          <a:lstStyle/>
          <a:p>
            <a:r>
              <a:rPr lang="fr-FR" sz="2000" dirty="0" smtClean="0">
                <a:solidFill>
                  <a:srgbClr val="FFFF00"/>
                </a:solidFill>
                <a:latin typeface="Monotype Corsiva" pitchFamily="66" charset="0"/>
              </a:rPr>
              <a:t>Première messe à Ville-Marie - 1642 </a:t>
            </a:r>
            <a:endParaRPr lang="ro-RO" sz="2000" dirty="0">
              <a:solidFill>
                <a:srgbClr val="FFFF00"/>
              </a:solidFill>
              <a:latin typeface="Monotype Corsiva" pitchFamily="66" charset="0"/>
            </a:endParaRPr>
          </a:p>
        </p:txBody>
      </p:sp>
    </p:spTree>
  </p:cSld>
  <p:clrMapOvr>
    <a:masterClrMapping/>
  </p:clrMapOvr>
  <p:transition spd="slow">
    <p:plus/>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D:\Manastire_Lisabona\POZE_iNTERNET\Poze_bune\PI19186-hr.jpg"/>
          <p:cNvPicPr>
            <a:picLocks noChangeAspect="1" noChangeArrowheads="1"/>
          </p:cNvPicPr>
          <p:nvPr/>
        </p:nvPicPr>
        <p:blipFill>
          <a:blip r:embed="rId2" cstate="print"/>
          <a:srcRect/>
          <a:stretch>
            <a:fillRect/>
          </a:stretch>
        </p:blipFill>
        <p:spPr bwMode="auto">
          <a:xfrm>
            <a:off x="0" y="0"/>
            <a:ext cx="4572000" cy="6858000"/>
          </a:xfrm>
          <a:prstGeom prst="rect">
            <a:avLst/>
          </a:prstGeom>
          <a:noFill/>
        </p:spPr>
      </p:pic>
      <p:pic>
        <p:nvPicPr>
          <p:cNvPr id="3" name="Picture 2" descr="D:\Manastire_Lisabona\POZE_iNTERNET\Poze_bune\PI19186-hr.jpg"/>
          <p:cNvPicPr>
            <a:picLocks noChangeAspect="1" noChangeArrowheads="1"/>
          </p:cNvPicPr>
          <p:nvPr/>
        </p:nvPicPr>
        <p:blipFill>
          <a:blip r:embed="rId2" cstate="print"/>
          <a:srcRect/>
          <a:stretch>
            <a:fillRect/>
          </a:stretch>
        </p:blipFill>
        <p:spPr bwMode="auto">
          <a:xfrm>
            <a:off x="4572000" y="0"/>
            <a:ext cx="4572000" cy="6858000"/>
          </a:xfrm>
          <a:prstGeom prst="rect">
            <a:avLst/>
          </a:prstGeom>
          <a:noFill/>
        </p:spPr>
      </p:pic>
      <p:pic>
        <p:nvPicPr>
          <p:cNvPr id="3074" name="Picture 2" descr="D:\Montreal\VIT2.jpg"/>
          <p:cNvPicPr>
            <a:picLocks noChangeAspect="1" noChangeArrowheads="1"/>
          </p:cNvPicPr>
          <p:nvPr/>
        </p:nvPicPr>
        <p:blipFill>
          <a:blip r:embed="rId3" cstate="print">
            <a:lum/>
          </a:blip>
          <a:srcRect/>
          <a:stretch>
            <a:fillRect/>
          </a:stretch>
        </p:blipFill>
        <p:spPr bwMode="auto">
          <a:xfrm>
            <a:off x="1219200" y="221488"/>
            <a:ext cx="6781800" cy="6420104"/>
          </a:xfrm>
          <a:prstGeom prst="rect">
            <a:avLst/>
          </a:prstGeom>
          <a:noFill/>
        </p:spPr>
      </p:pic>
      <p:sp>
        <p:nvSpPr>
          <p:cNvPr id="5" name="Rectangle 4"/>
          <p:cNvSpPr/>
          <p:nvPr/>
        </p:nvSpPr>
        <p:spPr>
          <a:xfrm>
            <a:off x="0" y="0"/>
            <a:ext cx="6553200" cy="400110"/>
          </a:xfrm>
          <a:prstGeom prst="rect">
            <a:avLst/>
          </a:prstGeom>
        </p:spPr>
        <p:txBody>
          <a:bodyPr wrap="square">
            <a:spAutoFit/>
          </a:bodyPr>
          <a:lstStyle/>
          <a:p>
            <a:r>
              <a:rPr lang="fr-FR" sz="2000" dirty="0" smtClean="0">
                <a:solidFill>
                  <a:srgbClr val="FFFF00"/>
                </a:solidFill>
                <a:latin typeface="Monotype Corsiva" pitchFamily="66" charset="0"/>
              </a:rPr>
              <a:t>La Sainte-Famille - 1663 </a:t>
            </a:r>
            <a:endParaRPr lang="ro-RO" sz="2000" dirty="0">
              <a:solidFill>
                <a:srgbClr val="FFFF00"/>
              </a:solidFill>
              <a:latin typeface="Monotype Corsiva" pitchFamily="66" charset="0"/>
            </a:endParaRPr>
          </a:p>
        </p:txBody>
      </p:sp>
    </p:spTree>
  </p:cSld>
  <p:clrMapOvr>
    <a:masterClrMapping/>
  </p:clrMapOvr>
  <p:transition spd="slow">
    <p:plus/>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gold"/>
          <p:cNvPicPr>
            <a:picLocks noChangeAspect="1" noChangeArrowheads="1" noCrop="1"/>
          </p:cNvPicPr>
          <p:nvPr/>
        </p:nvPicPr>
        <p:blipFill>
          <a:blip r:embed="rId2" cstate="print"/>
          <a:srcRect/>
          <a:stretch>
            <a:fillRect/>
          </a:stretch>
        </p:blipFill>
        <p:spPr bwMode="auto">
          <a:xfrm>
            <a:off x="0" y="0"/>
            <a:ext cx="1143000" cy="1143000"/>
          </a:xfrm>
          <a:prstGeom prst="rect">
            <a:avLst/>
          </a:prstGeom>
          <a:noFill/>
          <a:ln w="9525">
            <a:noFill/>
            <a:miter lim="800000"/>
            <a:headEnd/>
            <a:tailEnd/>
          </a:ln>
        </p:spPr>
      </p:pic>
      <p:pic>
        <p:nvPicPr>
          <p:cNvPr id="6" name="Picture 5" descr="gold"/>
          <p:cNvPicPr>
            <a:picLocks noChangeAspect="1" noChangeArrowheads="1" noCrop="1"/>
          </p:cNvPicPr>
          <p:nvPr/>
        </p:nvPicPr>
        <p:blipFill>
          <a:blip r:embed="rId2" cstate="print"/>
          <a:srcRect/>
          <a:stretch>
            <a:fillRect/>
          </a:stretch>
        </p:blipFill>
        <p:spPr bwMode="auto">
          <a:xfrm>
            <a:off x="0" y="1143000"/>
            <a:ext cx="1143000" cy="1143000"/>
          </a:xfrm>
          <a:prstGeom prst="rect">
            <a:avLst/>
          </a:prstGeom>
          <a:noFill/>
          <a:ln w="9525">
            <a:noFill/>
            <a:miter lim="800000"/>
            <a:headEnd/>
            <a:tailEnd/>
          </a:ln>
        </p:spPr>
      </p:pic>
      <p:pic>
        <p:nvPicPr>
          <p:cNvPr id="7" name="Picture 6" descr="gold"/>
          <p:cNvPicPr>
            <a:picLocks noChangeAspect="1" noChangeArrowheads="1" noCrop="1"/>
          </p:cNvPicPr>
          <p:nvPr/>
        </p:nvPicPr>
        <p:blipFill>
          <a:blip r:embed="rId2" cstate="print"/>
          <a:srcRect/>
          <a:stretch>
            <a:fillRect/>
          </a:stretch>
        </p:blipFill>
        <p:spPr bwMode="auto">
          <a:xfrm>
            <a:off x="0" y="2286000"/>
            <a:ext cx="1143000" cy="1143000"/>
          </a:xfrm>
          <a:prstGeom prst="rect">
            <a:avLst/>
          </a:prstGeom>
          <a:noFill/>
          <a:ln w="9525">
            <a:noFill/>
            <a:miter lim="800000"/>
            <a:headEnd/>
            <a:tailEnd/>
          </a:ln>
        </p:spPr>
      </p:pic>
      <p:pic>
        <p:nvPicPr>
          <p:cNvPr id="8" name="Picture 7" descr="gold"/>
          <p:cNvPicPr>
            <a:picLocks noChangeAspect="1" noChangeArrowheads="1" noCrop="1"/>
          </p:cNvPicPr>
          <p:nvPr/>
        </p:nvPicPr>
        <p:blipFill>
          <a:blip r:embed="rId2" cstate="print"/>
          <a:srcRect/>
          <a:stretch>
            <a:fillRect/>
          </a:stretch>
        </p:blipFill>
        <p:spPr bwMode="auto">
          <a:xfrm>
            <a:off x="0" y="3429000"/>
            <a:ext cx="1143000" cy="1143000"/>
          </a:xfrm>
          <a:prstGeom prst="rect">
            <a:avLst/>
          </a:prstGeom>
          <a:noFill/>
          <a:ln w="9525">
            <a:noFill/>
            <a:miter lim="800000"/>
            <a:headEnd/>
            <a:tailEnd/>
          </a:ln>
        </p:spPr>
      </p:pic>
      <p:pic>
        <p:nvPicPr>
          <p:cNvPr id="9" name="Picture 8" descr="gold"/>
          <p:cNvPicPr>
            <a:picLocks noChangeAspect="1" noChangeArrowheads="1" noCrop="1"/>
          </p:cNvPicPr>
          <p:nvPr/>
        </p:nvPicPr>
        <p:blipFill>
          <a:blip r:embed="rId2" cstate="print"/>
          <a:srcRect/>
          <a:stretch>
            <a:fillRect/>
          </a:stretch>
        </p:blipFill>
        <p:spPr bwMode="auto">
          <a:xfrm>
            <a:off x="0" y="4572000"/>
            <a:ext cx="1143000" cy="1143000"/>
          </a:xfrm>
          <a:prstGeom prst="rect">
            <a:avLst/>
          </a:prstGeom>
          <a:noFill/>
          <a:ln w="9525">
            <a:noFill/>
            <a:miter lim="800000"/>
            <a:headEnd/>
            <a:tailEnd/>
          </a:ln>
        </p:spPr>
      </p:pic>
      <p:pic>
        <p:nvPicPr>
          <p:cNvPr id="10" name="Picture 9" descr="gold"/>
          <p:cNvPicPr>
            <a:picLocks noChangeAspect="1" noChangeArrowheads="1" noCrop="1"/>
          </p:cNvPicPr>
          <p:nvPr/>
        </p:nvPicPr>
        <p:blipFill>
          <a:blip r:embed="rId2" cstate="print"/>
          <a:srcRect/>
          <a:stretch>
            <a:fillRect/>
          </a:stretch>
        </p:blipFill>
        <p:spPr bwMode="auto">
          <a:xfrm>
            <a:off x="0" y="5715000"/>
            <a:ext cx="1143000" cy="1143000"/>
          </a:xfrm>
          <a:prstGeom prst="rect">
            <a:avLst/>
          </a:prstGeom>
          <a:noFill/>
          <a:ln w="9525">
            <a:noFill/>
            <a:miter lim="800000"/>
            <a:headEnd/>
            <a:tailEnd/>
          </a:ln>
        </p:spPr>
      </p:pic>
      <p:pic>
        <p:nvPicPr>
          <p:cNvPr id="11" name="Picture 10" descr="gold"/>
          <p:cNvPicPr>
            <a:picLocks noChangeAspect="1" noChangeArrowheads="1" noCrop="1"/>
          </p:cNvPicPr>
          <p:nvPr/>
        </p:nvPicPr>
        <p:blipFill>
          <a:blip r:embed="rId2" cstate="print"/>
          <a:srcRect/>
          <a:stretch>
            <a:fillRect/>
          </a:stretch>
        </p:blipFill>
        <p:spPr bwMode="auto">
          <a:xfrm>
            <a:off x="1143000" y="0"/>
            <a:ext cx="1143000" cy="1143000"/>
          </a:xfrm>
          <a:prstGeom prst="rect">
            <a:avLst/>
          </a:prstGeom>
          <a:noFill/>
          <a:ln w="9525">
            <a:noFill/>
            <a:miter lim="800000"/>
            <a:headEnd/>
            <a:tailEnd/>
          </a:ln>
        </p:spPr>
      </p:pic>
      <p:pic>
        <p:nvPicPr>
          <p:cNvPr id="12" name="Picture 11" descr="gold"/>
          <p:cNvPicPr>
            <a:picLocks noChangeAspect="1" noChangeArrowheads="1" noCrop="1"/>
          </p:cNvPicPr>
          <p:nvPr/>
        </p:nvPicPr>
        <p:blipFill>
          <a:blip r:embed="rId2" cstate="print"/>
          <a:srcRect/>
          <a:stretch>
            <a:fillRect/>
          </a:stretch>
        </p:blipFill>
        <p:spPr bwMode="auto">
          <a:xfrm>
            <a:off x="2286000" y="0"/>
            <a:ext cx="1143000" cy="1143000"/>
          </a:xfrm>
          <a:prstGeom prst="rect">
            <a:avLst/>
          </a:prstGeom>
          <a:noFill/>
          <a:ln w="9525">
            <a:noFill/>
            <a:miter lim="800000"/>
            <a:headEnd/>
            <a:tailEnd/>
          </a:ln>
        </p:spPr>
      </p:pic>
      <p:pic>
        <p:nvPicPr>
          <p:cNvPr id="13" name="Picture 12" descr="gold"/>
          <p:cNvPicPr>
            <a:picLocks noChangeAspect="1" noChangeArrowheads="1" noCrop="1"/>
          </p:cNvPicPr>
          <p:nvPr/>
        </p:nvPicPr>
        <p:blipFill>
          <a:blip r:embed="rId2" cstate="print"/>
          <a:srcRect/>
          <a:stretch>
            <a:fillRect/>
          </a:stretch>
        </p:blipFill>
        <p:spPr bwMode="auto">
          <a:xfrm>
            <a:off x="3429000" y="0"/>
            <a:ext cx="1143000" cy="1143000"/>
          </a:xfrm>
          <a:prstGeom prst="rect">
            <a:avLst/>
          </a:prstGeom>
          <a:noFill/>
          <a:ln w="9525">
            <a:noFill/>
            <a:miter lim="800000"/>
            <a:headEnd/>
            <a:tailEnd/>
          </a:ln>
        </p:spPr>
      </p:pic>
      <p:pic>
        <p:nvPicPr>
          <p:cNvPr id="14" name="Picture 13" descr="gold"/>
          <p:cNvPicPr>
            <a:picLocks noChangeAspect="1" noChangeArrowheads="1" noCrop="1"/>
          </p:cNvPicPr>
          <p:nvPr/>
        </p:nvPicPr>
        <p:blipFill>
          <a:blip r:embed="rId2" cstate="print"/>
          <a:srcRect/>
          <a:stretch>
            <a:fillRect/>
          </a:stretch>
        </p:blipFill>
        <p:spPr bwMode="auto">
          <a:xfrm>
            <a:off x="4572000" y="0"/>
            <a:ext cx="1143000" cy="1143000"/>
          </a:xfrm>
          <a:prstGeom prst="rect">
            <a:avLst/>
          </a:prstGeom>
          <a:noFill/>
          <a:ln w="9525">
            <a:noFill/>
            <a:miter lim="800000"/>
            <a:headEnd/>
            <a:tailEnd/>
          </a:ln>
        </p:spPr>
      </p:pic>
      <p:pic>
        <p:nvPicPr>
          <p:cNvPr id="15" name="Picture 14" descr="gold"/>
          <p:cNvPicPr>
            <a:picLocks noChangeAspect="1" noChangeArrowheads="1" noCrop="1"/>
          </p:cNvPicPr>
          <p:nvPr/>
        </p:nvPicPr>
        <p:blipFill>
          <a:blip r:embed="rId2" cstate="print"/>
          <a:srcRect/>
          <a:stretch>
            <a:fillRect/>
          </a:stretch>
        </p:blipFill>
        <p:spPr bwMode="auto">
          <a:xfrm>
            <a:off x="5715000" y="0"/>
            <a:ext cx="1143000" cy="1143000"/>
          </a:xfrm>
          <a:prstGeom prst="rect">
            <a:avLst/>
          </a:prstGeom>
          <a:noFill/>
          <a:ln w="9525">
            <a:noFill/>
            <a:miter lim="800000"/>
            <a:headEnd/>
            <a:tailEnd/>
          </a:ln>
        </p:spPr>
      </p:pic>
      <p:pic>
        <p:nvPicPr>
          <p:cNvPr id="16" name="Picture 15" descr="gold"/>
          <p:cNvPicPr>
            <a:picLocks noChangeAspect="1" noChangeArrowheads="1" noCrop="1"/>
          </p:cNvPicPr>
          <p:nvPr/>
        </p:nvPicPr>
        <p:blipFill>
          <a:blip r:embed="rId2" cstate="print"/>
          <a:srcRect/>
          <a:stretch>
            <a:fillRect/>
          </a:stretch>
        </p:blipFill>
        <p:spPr bwMode="auto">
          <a:xfrm>
            <a:off x="6858000" y="0"/>
            <a:ext cx="1143000" cy="1143000"/>
          </a:xfrm>
          <a:prstGeom prst="rect">
            <a:avLst/>
          </a:prstGeom>
          <a:noFill/>
          <a:ln w="9525">
            <a:noFill/>
            <a:miter lim="800000"/>
            <a:headEnd/>
            <a:tailEnd/>
          </a:ln>
        </p:spPr>
      </p:pic>
      <p:pic>
        <p:nvPicPr>
          <p:cNvPr id="17" name="Picture 16" descr="gold"/>
          <p:cNvPicPr>
            <a:picLocks noChangeAspect="1" noChangeArrowheads="1" noCrop="1"/>
          </p:cNvPicPr>
          <p:nvPr/>
        </p:nvPicPr>
        <p:blipFill>
          <a:blip r:embed="rId2" cstate="print"/>
          <a:srcRect/>
          <a:stretch>
            <a:fillRect/>
          </a:stretch>
        </p:blipFill>
        <p:spPr bwMode="auto">
          <a:xfrm>
            <a:off x="8001000" y="0"/>
            <a:ext cx="1143000" cy="1143000"/>
          </a:xfrm>
          <a:prstGeom prst="rect">
            <a:avLst/>
          </a:prstGeom>
          <a:noFill/>
          <a:ln w="9525">
            <a:noFill/>
            <a:miter lim="800000"/>
            <a:headEnd/>
            <a:tailEnd/>
          </a:ln>
        </p:spPr>
      </p:pic>
      <p:pic>
        <p:nvPicPr>
          <p:cNvPr id="21" name="Picture 20" descr="gold"/>
          <p:cNvPicPr>
            <a:picLocks noChangeAspect="1" noChangeArrowheads="1" noCrop="1"/>
          </p:cNvPicPr>
          <p:nvPr/>
        </p:nvPicPr>
        <p:blipFill>
          <a:blip r:embed="rId2" cstate="print"/>
          <a:srcRect/>
          <a:stretch>
            <a:fillRect/>
          </a:stretch>
        </p:blipFill>
        <p:spPr bwMode="auto">
          <a:xfrm>
            <a:off x="1143000" y="5715000"/>
            <a:ext cx="1143000" cy="1143000"/>
          </a:xfrm>
          <a:prstGeom prst="rect">
            <a:avLst/>
          </a:prstGeom>
          <a:noFill/>
          <a:ln w="9525">
            <a:noFill/>
            <a:miter lim="800000"/>
            <a:headEnd/>
            <a:tailEnd/>
          </a:ln>
        </p:spPr>
      </p:pic>
      <p:pic>
        <p:nvPicPr>
          <p:cNvPr id="22" name="Picture 21" descr="gold"/>
          <p:cNvPicPr>
            <a:picLocks noChangeAspect="1" noChangeArrowheads="1" noCrop="1"/>
          </p:cNvPicPr>
          <p:nvPr/>
        </p:nvPicPr>
        <p:blipFill>
          <a:blip r:embed="rId2" cstate="print"/>
          <a:srcRect/>
          <a:stretch>
            <a:fillRect/>
          </a:stretch>
        </p:blipFill>
        <p:spPr bwMode="auto">
          <a:xfrm>
            <a:off x="2286000" y="5715000"/>
            <a:ext cx="1143000" cy="1143000"/>
          </a:xfrm>
          <a:prstGeom prst="rect">
            <a:avLst/>
          </a:prstGeom>
          <a:noFill/>
          <a:ln w="9525">
            <a:noFill/>
            <a:miter lim="800000"/>
            <a:headEnd/>
            <a:tailEnd/>
          </a:ln>
        </p:spPr>
      </p:pic>
      <p:pic>
        <p:nvPicPr>
          <p:cNvPr id="23" name="Picture 22" descr="gold"/>
          <p:cNvPicPr>
            <a:picLocks noChangeAspect="1" noChangeArrowheads="1" noCrop="1"/>
          </p:cNvPicPr>
          <p:nvPr/>
        </p:nvPicPr>
        <p:blipFill>
          <a:blip r:embed="rId2" cstate="print"/>
          <a:srcRect/>
          <a:stretch>
            <a:fillRect/>
          </a:stretch>
        </p:blipFill>
        <p:spPr bwMode="auto">
          <a:xfrm>
            <a:off x="3429000" y="5715000"/>
            <a:ext cx="1143000" cy="1143000"/>
          </a:xfrm>
          <a:prstGeom prst="rect">
            <a:avLst/>
          </a:prstGeom>
          <a:noFill/>
          <a:ln w="9525">
            <a:noFill/>
            <a:miter lim="800000"/>
            <a:headEnd/>
            <a:tailEnd/>
          </a:ln>
        </p:spPr>
      </p:pic>
      <p:pic>
        <p:nvPicPr>
          <p:cNvPr id="24" name="Picture 23" descr="gold"/>
          <p:cNvPicPr>
            <a:picLocks noChangeAspect="1" noChangeArrowheads="1" noCrop="1"/>
          </p:cNvPicPr>
          <p:nvPr/>
        </p:nvPicPr>
        <p:blipFill>
          <a:blip r:embed="rId2" cstate="print"/>
          <a:srcRect/>
          <a:stretch>
            <a:fillRect/>
          </a:stretch>
        </p:blipFill>
        <p:spPr bwMode="auto">
          <a:xfrm>
            <a:off x="4572000" y="5715000"/>
            <a:ext cx="1143000" cy="1143000"/>
          </a:xfrm>
          <a:prstGeom prst="rect">
            <a:avLst/>
          </a:prstGeom>
          <a:noFill/>
          <a:ln w="9525">
            <a:noFill/>
            <a:miter lim="800000"/>
            <a:headEnd/>
            <a:tailEnd/>
          </a:ln>
        </p:spPr>
      </p:pic>
      <p:pic>
        <p:nvPicPr>
          <p:cNvPr id="25" name="Picture 24" descr="gold"/>
          <p:cNvPicPr>
            <a:picLocks noChangeAspect="1" noChangeArrowheads="1" noCrop="1"/>
          </p:cNvPicPr>
          <p:nvPr/>
        </p:nvPicPr>
        <p:blipFill>
          <a:blip r:embed="rId2" cstate="print"/>
          <a:srcRect/>
          <a:stretch>
            <a:fillRect/>
          </a:stretch>
        </p:blipFill>
        <p:spPr bwMode="auto">
          <a:xfrm>
            <a:off x="5715000" y="5715000"/>
            <a:ext cx="1143000" cy="1143000"/>
          </a:xfrm>
          <a:prstGeom prst="rect">
            <a:avLst/>
          </a:prstGeom>
          <a:noFill/>
          <a:ln w="9525">
            <a:noFill/>
            <a:miter lim="800000"/>
            <a:headEnd/>
            <a:tailEnd/>
          </a:ln>
        </p:spPr>
      </p:pic>
      <p:pic>
        <p:nvPicPr>
          <p:cNvPr id="26" name="Picture 25" descr="gold"/>
          <p:cNvPicPr>
            <a:picLocks noChangeAspect="1" noChangeArrowheads="1" noCrop="1"/>
          </p:cNvPicPr>
          <p:nvPr/>
        </p:nvPicPr>
        <p:blipFill>
          <a:blip r:embed="rId2" cstate="print"/>
          <a:srcRect/>
          <a:stretch>
            <a:fillRect/>
          </a:stretch>
        </p:blipFill>
        <p:spPr bwMode="auto">
          <a:xfrm>
            <a:off x="6858000" y="5715000"/>
            <a:ext cx="1143000" cy="1143000"/>
          </a:xfrm>
          <a:prstGeom prst="rect">
            <a:avLst/>
          </a:prstGeom>
          <a:noFill/>
          <a:ln w="9525">
            <a:noFill/>
            <a:miter lim="800000"/>
            <a:headEnd/>
            <a:tailEnd/>
          </a:ln>
        </p:spPr>
      </p:pic>
      <p:pic>
        <p:nvPicPr>
          <p:cNvPr id="27" name="Picture 26" descr="gold"/>
          <p:cNvPicPr>
            <a:picLocks noChangeAspect="1" noChangeArrowheads="1" noCrop="1"/>
          </p:cNvPicPr>
          <p:nvPr/>
        </p:nvPicPr>
        <p:blipFill>
          <a:blip r:embed="rId2" cstate="print"/>
          <a:srcRect/>
          <a:stretch>
            <a:fillRect/>
          </a:stretch>
        </p:blipFill>
        <p:spPr bwMode="auto">
          <a:xfrm>
            <a:off x="8001000" y="5715000"/>
            <a:ext cx="1143000" cy="1143000"/>
          </a:xfrm>
          <a:prstGeom prst="rect">
            <a:avLst/>
          </a:prstGeom>
          <a:noFill/>
          <a:ln w="9525">
            <a:noFill/>
            <a:miter lim="800000"/>
            <a:headEnd/>
            <a:tailEnd/>
          </a:ln>
        </p:spPr>
      </p:pic>
      <p:pic>
        <p:nvPicPr>
          <p:cNvPr id="28" name="Picture 27" descr="gold"/>
          <p:cNvPicPr>
            <a:picLocks noChangeAspect="1" noChangeArrowheads="1" noCrop="1"/>
          </p:cNvPicPr>
          <p:nvPr/>
        </p:nvPicPr>
        <p:blipFill>
          <a:blip r:embed="rId2" cstate="print"/>
          <a:srcRect/>
          <a:stretch>
            <a:fillRect/>
          </a:stretch>
        </p:blipFill>
        <p:spPr bwMode="auto">
          <a:xfrm>
            <a:off x="8001000" y="1143000"/>
            <a:ext cx="1143000" cy="1143000"/>
          </a:xfrm>
          <a:prstGeom prst="rect">
            <a:avLst/>
          </a:prstGeom>
          <a:noFill/>
          <a:ln w="9525">
            <a:noFill/>
            <a:miter lim="800000"/>
            <a:headEnd/>
            <a:tailEnd/>
          </a:ln>
        </p:spPr>
      </p:pic>
      <p:pic>
        <p:nvPicPr>
          <p:cNvPr id="29" name="Picture 28" descr="gold"/>
          <p:cNvPicPr>
            <a:picLocks noChangeAspect="1" noChangeArrowheads="1" noCrop="1"/>
          </p:cNvPicPr>
          <p:nvPr/>
        </p:nvPicPr>
        <p:blipFill>
          <a:blip r:embed="rId2" cstate="print"/>
          <a:srcRect/>
          <a:stretch>
            <a:fillRect/>
          </a:stretch>
        </p:blipFill>
        <p:spPr bwMode="auto">
          <a:xfrm>
            <a:off x="8001000" y="2286000"/>
            <a:ext cx="1143000" cy="1143000"/>
          </a:xfrm>
          <a:prstGeom prst="rect">
            <a:avLst/>
          </a:prstGeom>
          <a:noFill/>
          <a:ln w="9525">
            <a:noFill/>
            <a:miter lim="800000"/>
            <a:headEnd/>
            <a:tailEnd/>
          </a:ln>
        </p:spPr>
      </p:pic>
      <p:pic>
        <p:nvPicPr>
          <p:cNvPr id="30" name="Picture 29" descr="gold"/>
          <p:cNvPicPr>
            <a:picLocks noChangeAspect="1" noChangeArrowheads="1" noCrop="1"/>
          </p:cNvPicPr>
          <p:nvPr/>
        </p:nvPicPr>
        <p:blipFill>
          <a:blip r:embed="rId2" cstate="print"/>
          <a:srcRect/>
          <a:stretch>
            <a:fillRect/>
          </a:stretch>
        </p:blipFill>
        <p:spPr bwMode="auto">
          <a:xfrm>
            <a:off x="8001000" y="3429000"/>
            <a:ext cx="1143000" cy="1143000"/>
          </a:xfrm>
          <a:prstGeom prst="rect">
            <a:avLst/>
          </a:prstGeom>
          <a:noFill/>
          <a:ln w="9525">
            <a:noFill/>
            <a:miter lim="800000"/>
            <a:headEnd/>
            <a:tailEnd/>
          </a:ln>
        </p:spPr>
      </p:pic>
      <p:pic>
        <p:nvPicPr>
          <p:cNvPr id="31" name="Picture 30" descr="gold"/>
          <p:cNvPicPr>
            <a:picLocks noChangeAspect="1" noChangeArrowheads="1" noCrop="1"/>
          </p:cNvPicPr>
          <p:nvPr/>
        </p:nvPicPr>
        <p:blipFill>
          <a:blip r:embed="rId2" cstate="print"/>
          <a:srcRect/>
          <a:stretch>
            <a:fillRect/>
          </a:stretch>
        </p:blipFill>
        <p:spPr bwMode="auto">
          <a:xfrm>
            <a:off x="8001000" y="4572000"/>
            <a:ext cx="1143000" cy="1143000"/>
          </a:xfrm>
          <a:prstGeom prst="rect">
            <a:avLst/>
          </a:prstGeom>
          <a:noFill/>
          <a:ln w="9525">
            <a:noFill/>
            <a:miter lim="800000"/>
            <a:headEnd/>
            <a:tailEnd/>
          </a:ln>
        </p:spPr>
      </p:pic>
      <p:pic>
        <p:nvPicPr>
          <p:cNvPr id="31746" name="Picture 2" descr="D:\Montreal\super.jpg"/>
          <p:cNvPicPr>
            <a:picLocks noChangeAspect="1" noChangeArrowheads="1"/>
          </p:cNvPicPr>
          <p:nvPr/>
        </p:nvPicPr>
        <p:blipFill>
          <a:blip r:embed="rId3" cstate="print"/>
          <a:srcRect/>
          <a:stretch>
            <a:fillRect/>
          </a:stretch>
        </p:blipFill>
        <p:spPr bwMode="auto">
          <a:xfrm>
            <a:off x="457200" y="838200"/>
            <a:ext cx="8305800" cy="5537200"/>
          </a:xfrm>
          <a:prstGeom prst="rect">
            <a:avLst/>
          </a:prstGeom>
          <a:ln w="3175">
            <a:solidFill>
              <a:schemeClr val="tx1"/>
            </a:solidFill>
          </a:ln>
          <a:effectLst>
            <a:outerShdw blurRad="292100" dist="139700" dir="2700000" algn="tl" rotWithShape="0">
              <a:srgbClr val="333333">
                <a:alpha val="65000"/>
              </a:srgbClr>
            </a:outerShdw>
          </a:effectLst>
        </p:spPr>
      </p:pic>
      <p:sp>
        <p:nvSpPr>
          <p:cNvPr id="32" name="TextBox 31"/>
          <p:cNvSpPr txBox="1"/>
          <p:nvPr/>
        </p:nvSpPr>
        <p:spPr>
          <a:xfrm>
            <a:off x="6934200" y="6488668"/>
            <a:ext cx="1837362" cy="369332"/>
          </a:xfrm>
          <a:prstGeom prst="rect">
            <a:avLst/>
          </a:prstGeom>
          <a:noFill/>
        </p:spPr>
        <p:txBody>
          <a:bodyPr wrap="none" rtlCol="0">
            <a:spAutoFit/>
          </a:bodyPr>
          <a:lstStyle/>
          <a:p>
            <a:r>
              <a:rPr lang="en-US" dirty="0" smtClean="0">
                <a:solidFill>
                  <a:srgbClr val="FFFF00"/>
                </a:solidFill>
                <a:effectLst>
                  <a:outerShdw blurRad="38100" dist="38100" dir="2700000" algn="tl">
                    <a:srgbClr val="000000">
                      <a:alpha val="43137"/>
                    </a:srgbClr>
                  </a:outerShdw>
                </a:effectLst>
                <a:latin typeface="Monotype Corsiva" pitchFamily="66" charset="0"/>
              </a:rPr>
              <a:t>Photo </a:t>
            </a:r>
            <a:r>
              <a:rPr lang="en-US" dirty="0" err="1" smtClean="0">
                <a:solidFill>
                  <a:srgbClr val="FFFF00"/>
                </a:solidFill>
                <a:effectLst>
                  <a:outerShdw blurRad="38100" dist="38100" dir="2700000" algn="tl">
                    <a:srgbClr val="000000">
                      <a:alpha val="43137"/>
                    </a:srgbClr>
                  </a:outerShdw>
                </a:effectLst>
                <a:latin typeface="Monotype Corsiva" pitchFamily="66" charset="0"/>
              </a:rPr>
              <a:t>Radu</a:t>
            </a:r>
            <a:r>
              <a:rPr lang="en-US" dirty="0" smtClean="0">
                <a:solidFill>
                  <a:srgbClr val="FFFF00"/>
                </a:solidFill>
                <a:effectLst>
                  <a:outerShdw blurRad="38100" dist="38100" dir="2700000" algn="tl">
                    <a:srgbClr val="000000">
                      <a:alpha val="43137"/>
                    </a:srgbClr>
                  </a:outerShdw>
                </a:effectLst>
                <a:latin typeface="Monotype Corsiva" pitchFamily="66" charset="0"/>
              </a:rPr>
              <a:t> </a:t>
            </a:r>
            <a:r>
              <a:rPr lang="en-US" dirty="0" err="1" smtClean="0">
                <a:solidFill>
                  <a:srgbClr val="FFFF00"/>
                </a:solidFill>
                <a:effectLst>
                  <a:outerShdw blurRad="38100" dist="38100" dir="2700000" algn="tl">
                    <a:srgbClr val="000000">
                      <a:alpha val="43137"/>
                    </a:srgbClr>
                  </a:outerShdw>
                </a:effectLst>
                <a:latin typeface="Monotype Corsiva" pitchFamily="66" charset="0"/>
              </a:rPr>
              <a:t>Eftimie</a:t>
            </a:r>
            <a:endParaRPr lang="ro-RO" dirty="0">
              <a:solidFill>
                <a:srgbClr val="FFFF00"/>
              </a:solidFill>
              <a:effectLst>
                <a:outerShdw blurRad="38100" dist="38100" dir="2700000" algn="tl">
                  <a:srgbClr val="000000">
                    <a:alpha val="43137"/>
                  </a:srgbClr>
                </a:outerShdw>
              </a:effectLst>
              <a:latin typeface="Monotype Corsiva" pitchFamily="66" charset="0"/>
            </a:endParaRPr>
          </a:p>
        </p:txBody>
      </p:sp>
      <p:sp>
        <p:nvSpPr>
          <p:cNvPr id="33" name="Rectangle 32"/>
          <p:cNvSpPr/>
          <p:nvPr/>
        </p:nvSpPr>
        <p:spPr>
          <a:xfrm>
            <a:off x="2362200" y="152400"/>
            <a:ext cx="184731" cy="369332"/>
          </a:xfrm>
          <a:prstGeom prst="rect">
            <a:avLst/>
          </a:prstGeom>
        </p:spPr>
        <p:txBody>
          <a:bodyPr wrap="none">
            <a:spAutoFit/>
          </a:bodyPr>
          <a:lstStyle/>
          <a:p>
            <a:pPr>
              <a:defRPr/>
            </a:pPr>
            <a:endParaRPr lang="ro-RO" b="1" i="1" dirty="0">
              <a:solidFill>
                <a:srgbClr val="FFC000"/>
              </a:solidFill>
              <a:effectLst>
                <a:outerShdw blurRad="50800" dist="38100" dir="2700000" algn="tl" rotWithShape="0">
                  <a:srgbClr val="C00000">
                    <a:alpha val="40000"/>
                  </a:srgbClr>
                </a:outerShdw>
              </a:effectLst>
              <a:latin typeface="Vivaldi" pitchFamily="66" charset="0"/>
            </a:endParaRPr>
          </a:p>
        </p:txBody>
      </p:sp>
      <p:sp>
        <p:nvSpPr>
          <p:cNvPr id="34" name="Rectangle 33"/>
          <p:cNvSpPr/>
          <p:nvPr/>
        </p:nvSpPr>
        <p:spPr>
          <a:xfrm>
            <a:off x="1846518" y="152400"/>
            <a:ext cx="7297482" cy="461665"/>
          </a:xfrm>
          <a:prstGeom prst="rect">
            <a:avLst/>
          </a:prstGeom>
          <a:effectLst>
            <a:outerShdw blurRad="50800" dist="50800" dir="5400000" algn="ctr" rotWithShape="0">
              <a:srgbClr val="C00000"/>
            </a:outerShdw>
          </a:effectLst>
        </p:spPr>
        <p:txBody>
          <a:bodyPr wrap="square">
            <a:spAutoFit/>
          </a:bodyPr>
          <a:lstStyle/>
          <a:p>
            <a:pPr>
              <a:defRPr/>
            </a:pPr>
            <a:r>
              <a:rPr lang="ro-RO" sz="2400" b="1" i="1" kern="10" dirty="0" smtClean="0">
                <a:solidFill>
                  <a:srgbClr val="FFC000"/>
                </a:solidFill>
                <a:effectLst>
                  <a:outerShdw blurRad="50800" dist="38100" dir="2700000" algn="tl" rotWithShape="0">
                    <a:srgbClr val="C00000">
                      <a:alpha val="40000"/>
                    </a:srgbClr>
                  </a:outerShdw>
                </a:effectLst>
                <a:latin typeface="Monotype Corsiva" pitchFamily="66" charset="0"/>
              </a:rPr>
              <a:t>La Très-Sainte</a:t>
            </a:r>
            <a:r>
              <a:rPr lang="en-US" sz="2400" b="1" i="1" kern="10" dirty="0" smtClean="0">
                <a:solidFill>
                  <a:srgbClr val="FFC000"/>
                </a:solidFill>
                <a:effectLst>
                  <a:outerShdw blurRad="50800" dist="38100" dir="2700000" algn="tl" rotWithShape="0">
                    <a:srgbClr val="C00000">
                      <a:alpha val="40000"/>
                    </a:srgbClr>
                  </a:outerShdw>
                </a:effectLst>
                <a:latin typeface="Monotype Corsiva" pitchFamily="66" charset="0"/>
              </a:rPr>
              <a:t> </a:t>
            </a:r>
            <a:r>
              <a:rPr lang="fr-FR" sz="2400" b="1" i="1" kern="10" dirty="0" smtClean="0">
                <a:solidFill>
                  <a:srgbClr val="FFC000"/>
                </a:solidFill>
                <a:effectLst>
                  <a:outerShdw blurRad="50800" dist="38100" dir="2700000" algn="tl" rotWithShape="0">
                    <a:prstClr val="black">
                      <a:alpha val="40000"/>
                    </a:prstClr>
                  </a:outerShdw>
                </a:effectLst>
                <a:latin typeface="Monotype Corsiva" pitchFamily="66" charset="0"/>
              </a:rPr>
              <a:t>Vierge </a:t>
            </a:r>
            <a:r>
              <a:rPr lang="fr-FR" sz="2400" b="1" i="1" kern="10" dirty="0">
                <a:solidFill>
                  <a:srgbClr val="FFC000"/>
                </a:solidFill>
                <a:effectLst>
                  <a:outerShdw blurRad="50800" dist="38100" dir="2700000" algn="tl" rotWithShape="0">
                    <a:prstClr val="black">
                      <a:alpha val="40000"/>
                    </a:prstClr>
                  </a:outerShdw>
                </a:effectLst>
                <a:latin typeface="Monotype Corsiva" pitchFamily="66" charset="0"/>
              </a:rPr>
              <a:t>Marie Mère de Dieu </a:t>
            </a:r>
            <a:endParaRPr lang="ro-RO" sz="2400" b="1" i="1" dirty="0">
              <a:solidFill>
                <a:srgbClr val="FFC000"/>
              </a:solidFill>
              <a:effectLst>
                <a:outerShdw blurRad="50800" dist="38100" dir="2700000" algn="tl" rotWithShape="0">
                  <a:prstClr val="black">
                    <a:alpha val="40000"/>
                  </a:prstClr>
                </a:outerShdw>
              </a:effectLst>
              <a:latin typeface="Monotype Corsiva" pitchFamily="66" charset="0"/>
            </a:endParaRPr>
          </a:p>
        </p:txBody>
      </p:sp>
    </p:spTree>
  </p:cSld>
  <p:clrMapOvr>
    <a:masterClrMapping/>
  </p:clrMapOvr>
  <p:transition spd="slow">
    <p:plus/>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gold"/>
          <p:cNvPicPr>
            <a:picLocks noChangeAspect="1" noChangeArrowheads="1" noCrop="1"/>
          </p:cNvPicPr>
          <p:nvPr/>
        </p:nvPicPr>
        <p:blipFill>
          <a:blip r:embed="rId2" cstate="print"/>
          <a:srcRect/>
          <a:stretch>
            <a:fillRect/>
          </a:stretch>
        </p:blipFill>
        <p:spPr bwMode="auto">
          <a:xfrm>
            <a:off x="0" y="0"/>
            <a:ext cx="1143000" cy="1143000"/>
          </a:xfrm>
          <a:prstGeom prst="rect">
            <a:avLst/>
          </a:prstGeom>
          <a:noFill/>
          <a:ln w="9525">
            <a:noFill/>
            <a:miter lim="800000"/>
            <a:headEnd/>
            <a:tailEnd/>
          </a:ln>
        </p:spPr>
      </p:pic>
      <p:pic>
        <p:nvPicPr>
          <p:cNvPr id="6" name="Picture 5" descr="gold"/>
          <p:cNvPicPr>
            <a:picLocks noChangeAspect="1" noChangeArrowheads="1" noCrop="1"/>
          </p:cNvPicPr>
          <p:nvPr/>
        </p:nvPicPr>
        <p:blipFill>
          <a:blip r:embed="rId2" cstate="print"/>
          <a:srcRect/>
          <a:stretch>
            <a:fillRect/>
          </a:stretch>
        </p:blipFill>
        <p:spPr bwMode="auto">
          <a:xfrm>
            <a:off x="0" y="1143000"/>
            <a:ext cx="1143000" cy="1143000"/>
          </a:xfrm>
          <a:prstGeom prst="rect">
            <a:avLst/>
          </a:prstGeom>
          <a:noFill/>
          <a:ln w="9525">
            <a:noFill/>
            <a:miter lim="800000"/>
            <a:headEnd/>
            <a:tailEnd/>
          </a:ln>
        </p:spPr>
      </p:pic>
      <p:pic>
        <p:nvPicPr>
          <p:cNvPr id="7" name="Picture 6" descr="gold"/>
          <p:cNvPicPr>
            <a:picLocks noChangeAspect="1" noChangeArrowheads="1" noCrop="1"/>
          </p:cNvPicPr>
          <p:nvPr/>
        </p:nvPicPr>
        <p:blipFill>
          <a:blip r:embed="rId2" cstate="print"/>
          <a:srcRect/>
          <a:stretch>
            <a:fillRect/>
          </a:stretch>
        </p:blipFill>
        <p:spPr bwMode="auto">
          <a:xfrm>
            <a:off x="0" y="2286000"/>
            <a:ext cx="1143000" cy="1143000"/>
          </a:xfrm>
          <a:prstGeom prst="rect">
            <a:avLst/>
          </a:prstGeom>
          <a:noFill/>
          <a:ln w="9525">
            <a:noFill/>
            <a:miter lim="800000"/>
            <a:headEnd/>
            <a:tailEnd/>
          </a:ln>
        </p:spPr>
      </p:pic>
      <p:pic>
        <p:nvPicPr>
          <p:cNvPr id="8" name="Picture 7" descr="gold"/>
          <p:cNvPicPr>
            <a:picLocks noChangeAspect="1" noChangeArrowheads="1" noCrop="1"/>
          </p:cNvPicPr>
          <p:nvPr/>
        </p:nvPicPr>
        <p:blipFill>
          <a:blip r:embed="rId2" cstate="print"/>
          <a:srcRect/>
          <a:stretch>
            <a:fillRect/>
          </a:stretch>
        </p:blipFill>
        <p:spPr bwMode="auto">
          <a:xfrm>
            <a:off x="0" y="3429000"/>
            <a:ext cx="1143000" cy="1143000"/>
          </a:xfrm>
          <a:prstGeom prst="rect">
            <a:avLst/>
          </a:prstGeom>
          <a:noFill/>
          <a:ln w="9525">
            <a:noFill/>
            <a:miter lim="800000"/>
            <a:headEnd/>
            <a:tailEnd/>
          </a:ln>
        </p:spPr>
      </p:pic>
      <p:pic>
        <p:nvPicPr>
          <p:cNvPr id="9" name="Picture 8" descr="gold"/>
          <p:cNvPicPr>
            <a:picLocks noChangeAspect="1" noChangeArrowheads="1" noCrop="1"/>
          </p:cNvPicPr>
          <p:nvPr/>
        </p:nvPicPr>
        <p:blipFill>
          <a:blip r:embed="rId2" cstate="print"/>
          <a:srcRect/>
          <a:stretch>
            <a:fillRect/>
          </a:stretch>
        </p:blipFill>
        <p:spPr bwMode="auto">
          <a:xfrm>
            <a:off x="0" y="4572000"/>
            <a:ext cx="1143000" cy="1143000"/>
          </a:xfrm>
          <a:prstGeom prst="rect">
            <a:avLst/>
          </a:prstGeom>
          <a:noFill/>
          <a:ln w="9525">
            <a:noFill/>
            <a:miter lim="800000"/>
            <a:headEnd/>
            <a:tailEnd/>
          </a:ln>
        </p:spPr>
      </p:pic>
      <p:pic>
        <p:nvPicPr>
          <p:cNvPr id="10" name="Picture 9" descr="gold"/>
          <p:cNvPicPr>
            <a:picLocks noChangeAspect="1" noChangeArrowheads="1" noCrop="1"/>
          </p:cNvPicPr>
          <p:nvPr/>
        </p:nvPicPr>
        <p:blipFill>
          <a:blip r:embed="rId2" cstate="print"/>
          <a:srcRect/>
          <a:stretch>
            <a:fillRect/>
          </a:stretch>
        </p:blipFill>
        <p:spPr bwMode="auto">
          <a:xfrm>
            <a:off x="0" y="5715000"/>
            <a:ext cx="1143000" cy="1143000"/>
          </a:xfrm>
          <a:prstGeom prst="rect">
            <a:avLst/>
          </a:prstGeom>
          <a:noFill/>
          <a:ln w="9525">
            <a:noFill/>
            <a:miter lim="800000"/>
            <a:headEnd/>
            <a:tailEnd/>
          </a:ln>
        </p:spPr>
      </p:pic>
      <p:pic>
        <p:nvPicPr>
          <p:cNvPr id="11" name="Picture 10" descr="gold"/>
          <p:cNvPicPr>
            <a:picLocks noChangeAspect="1" noChangeArrowheads="1" noCrop="1"/>
          </p:cNvPicPr>
          <p:nvPr/>
        </p:nvPicPr>
        <p:blipFill>
          <a:blip r:embed="rId2" cstate="print"/>
          <a:srcRect/>
          <a:stretch>
            <a:fillRect/>
          </a:stretch>
        </p:blipFill>
        <p:spPr bwMode="auto">
          <a:xfrm>
            <a:off x="1143000" y="0"/>
            <a:ext cx="1143000" cy="1143000"/>
          </a:xfrm>
          <a:prstGeom prst="rect">
            <a:avLst/>
          </a:prstGeom>
          <a:noFill/>
          <a:ln w="9525">
            <a:noFill/>
            <a:miter lim="800000"/>
            <a:headEnd/>
            <a:tailEnd/>
          </a:ln>
        </p:spPr>
      </p:pic>
      <p:pic>
        <p:nvPicPr>
          <p:cNvPr id="12" name="Picture 11" descr="gold"/>
          <p:cNvPicPr>
            <a:picLocks noChangeAspect="1" noChangeArrowheads="1" noCrop="1"/>
          </p:cNvPicPr>
          <p:nvPr/>
        </p:nvPicPr>
        <p:blipFill>
          <a:blip r:embed="rId2" cstate="print"/>
          <a:srcRect/>
          <a:stretch>
            <a:fillRect/>
          </a:stretch>
        </p:blipFill>
        <p:spPr bwMode="auto">
          <a:xfrm>
            <a:off x="2286000" y="0"/>
            <a:ext cx="1143000" cy="1143000"/>
          </a:xfrm>
          <a:prstGeom prst="rect">
            <a:avLst/>
          </a:prstGeom>
          <a:noFill/>
          <a:ln w="9525">
            <a:noFill/>
            <a:miter lim="800000"/>
            <a:headEnd/>
            <a:tailEnd/>
          </a:ln>
        </p:spPr>
      </p:pic>
      <p:pic>
        <p:nvPicPr>
          <p:cNvPr id="13" name="Picture 12" descr="gold"/>
          <p:cNvPicPr>
            <a:picLocks noChangeAspect="1" noChangeArrowheads="1" noCrop="1"/>
          </p:cNvPicPr>
          <p:nvPr/>
        </p:nvPicPr>
        <p:blipFill>
          <a:blip r:embed="rId2" cstate="print"/>
          <a:srcRect/>
          <a:stretch>
            <a:fillRect/>
          </a:stretch>
        </p:blipFill>
        <p:spPr bwMode="auto">
          <a:xfrm>
            <a:off x="3429000" y="0"/>
            <a:ext cx="1143000" cy="1143000"/>
          </a:xfrm>
          <a:prstGeom prst="rect">
            <a:avLst/>
          </a:prstGeom>
          <a:noFill/>
          <a:ln w="9525">
            <a:noFill/>
            <a:miter lim="800000"/>
            <a:headEnd/>
            <a:tailEnd/>
          </a:ln>
        </p:spPr>
      </p:pic>
      <p:pic>
        <p:nvPicPr>
          <p:cNvPr id="14" name="Picture 13" descr="gold"/>
          <p:cNvPicPr>
            <a:picLocks noChangeAspect="1" noChangeArrowheads="1" noCrop="1"/>
          </p:cNvPicPr>
          <p:nvPr/>
        </p:nvPicPr>
        <p:blipFill>
          <a:blip r:embed="rId2" cstate="print"/>
          <a:srcRect/>
          <a:stretch>
            <a:fillRect/>
          </a:stretch>
        </p:blipFill>
        <p:spPr bwMode="auto">
          <a:xfrm>
            <a:off x="4572000" y="0"/>
            <a:ext cx="1143000" cy="1143000"/>
          </a:xfrm>
          <a:prstGeom prst="rect">
            <a:avLst/>
          </a:prstGeom>
          <a:noFill/>
          <a:ln w="9525">
            <a:noFill/>
            <a:miter lim="800000"/>
            <a:headEnd/>
            <a:tailEnd/>
          </a:ln>
        </p:spPr>
      </p:pic>
      <p:pic>
        <p:nvPicPr>
          <p:cNvPr id="15" name="Picture 14" descr="gold"/>
          <p:cNvPicPr>
            <a:picLocks noChangeAspect="1" noChangeArrowheads="1" noCrop="1"/>
          </p:cNvPicPr>
          <p:nvPr/>
        </p:nvPicPr>
        <p:blipFill>
          <a:blip r:embed="rId2" cstate="print"/>
          <a:srcRect/>
          <a:stretch>
            <a:fillRect/>
          </a:stretch>
        </p:blipFill>
        <p:spPr bwMode="auto">
          <a:xfrm>
            <a:off x="5715000" y="0"/>
            <a:ext cx="1143000" cy="1143000"/>
          </a:xfrm>
          <a:prstGeom prst="rect">
            <a:avLst/>
          </a:prstGeom>
          <a:noFill/>
          <a:ln w="9525">
            <a:noFill/>
            <a:miter lim="800000"/>
            <a:headEnd/>
            <a:tailEnd/>
          </a:ln>
        </p:spPr>
      </p:pic>
      <p:pic>
        <p:nvPicPr>
          <p:cNvPr id="16" name="Picture 15" descr="gold"/>
          <p:cNvPicPr>
            <a:picLocks noChangeAspect="1" noChangeArrowheads="1" noCrop="1"/>
          </p:cNvPicPr>
          <p:nvPr/>
        </p:nvPicPr>
        <p:blipFill>
          <a:blip r:embed="rId2" cstate="print"/>
          <a:srcRect/>
          <a:stretch>
            <a:fillRect/>
          </a:stretch>
        </p:blipFill>
        <p:spPr bwMode="auto">
          <a:xfrm>
            <a:off x="6858000" y="0"/>
            <a:ext cx="1143000" cy="1143000"/>
          </a:xfrm>
          <a:prstGeom prst="rect">
            <a:avLst/>
          </a:prstGeom>
          <a:noFill/>
          <a:ln w="9525">
            <a:noFill/>
            <a:miter lim="800000"/>
            <a:headEnd/>
            <a:tailEnd/>
          </a:ln>
        </p:spPr>
      </p:pic>
      <p:pic>
        <p:nvPicPr>
          <p:cNvPr id="17" name="Picture 16" descr="gold"/>
          <p:cNvPicPr>
            <a:picLocks noChangeAspect="1" noChangeArrowheads="1" noCrop="1"/>
          </p:cNvPicPr>
          <p:nvPr/>
        </p:nvPicPr>
        <p:blipFill>
          <a:blip r:embed="rId2" cstate="print"/>
          <a:srcRect/>
          <a:stretch>
            <a:fillRect/>
          </a:stretch>
        </p:blipFill>
        <p:spPr bwMode="auto">
          <a:xfrm>
            <a:off x="8001000" y="0"/>
            <a:ext cx="1143000" cy="1143000"/>
          </a:xfrm>
          <a:prstGeom prst="rect">
            <a:avLst/>
          </a:prstGeom>
          <a:noFill/>
          <a:ln w="9525">
            <a:noFill/>
            <a:miter lim="800000"/>
            <a:headEnd/>
            <a:tailEnd/>
          </a:ln>
        </p:spPr>
      </p:pic>
      <p:pic>
        <p:nvPicPr>
          <p:cNvPr id="21" name="Picture 20" descr="gold"/>
          <p:cNvPicPr>
            <a:picLocks noChangeAspect="1" noChangeArrowheads="1" noCrop="1"/>
          </p:cNvPicPr>
          <p:nvPr/>
        </p:nvPicPr>
        <p:blipFill>
          <a:blip r:embed="rId2" cstate="print"/>
          <a:srcRect/>
          <a:stretch>
            <a:fillRect/>
          </a:stretch>
        </p:blipFill>
        <p:spPr bwMode="auto">
          <a:xfrm>
            <a:off x="1143000" y="5715000"/>
            <a:ext cx="1143000" cy="1143000"/>
          </a:xfrm>
          <a:prstGeom prst="rect">
            <a:avLst/>
          </a:prstGeom>
          <a:noFill/>
          <a:ln w="9525">
            <a:noFill/>
            <a:miter lim="800000"/>
            <a:headEnd/>
            <a:tailEnd/>
          </a:ln>
        </p:spPr>
      </p:pic>
      <p:pic>
        <p:nvPicPr>
          <p:cNvPr id="22" name="Picture 21" descr="gold"/>
          <p:cNvPicPr>
            <a:picLocks noChangeAspect="1" noChangeArrowheads="1" noCrop="1"/>
          </p:cNvPicPr>
          <p:nvPr/>
        </p:nvPicPr>
        <p:blipFill>
          <a:blip r:embed="rId2" cstate="print"/>
          <a:srcRect/>
          <a:stretch>
            <a:fillRect/>
          </a:stretch>
        </p:blipFill>
        <p:spPr bwMode="auto">
          <a:xfrm>
            <a:off x="2286000" y="5715000"/>
            <a:ext cx="1143000" cy="1143000"/>
          </a:xfrm>
          <a:prstGeom prst="rect">
            <a:avLst/>
          </a:prstGeom>
          <a:noFill/>
          <a:ln w="9525">
            <a:noFill/>
            <a:miter lim="800000"/>
            <a:headEnd/>
            <a:tailEnd/>
          </a:ln>
        </p:spPr>
      </p:pic>
      <p:pic>
        <p:nvPicPr>
          <p:cNvPr id="23" name="Picture 22" descr="gold"/>
          <p:cNvPicPr>
            <a:picLocks noChangeAspect="1" noChangeArrowheads="1" noCrop="1"/>
          </p:cNvPicPr>
          <p:nvPr/>
        </p:nvPicPr>
        <p:blipFill>
          <a:blip r:embed="rId2" cstate="print"/>
          <a:srcRect/>
          <a:stretch>
            <a:fillRect/>
          </a:stretch>
        </p:blipFill>
        <p:spPr bwMode="auto">
          <a:xfrm>
            <a:off x="3429000" y="5715000"/>
            <a:ext cx="1143000" cy="1143000"/>
          </a:xfrm>
          <a:prstGeom prst="rect">
            <a:avLst/>
          </a:prstGeom>
          <a:noFill/>
          <a:ln w="9525">
            <a:noFill/>
            <a:miter lim="800000"/>
            <a:headEnd/>
            <a:tailEnd/>
          </a:ln>
        </p:spPr>
      </p:pic>
      <p:pic>
        <p:nvPicPr>
          <p:cNvPr id="24" name="Picture 23" descr="gold"/>
          <p:cNvPicPr>
            <a:picLocks noChangeAspect="1" noChangeArrowheads="1" noCrop="1"/>
          </p:cNvPicPr>
          <p:nvPr/>
        </p:nvPicPr>
        <p:blipFill>
          <a:blip r:embed="rId2" cstate="print"/>
          <a:srcRect/>
          <a:stretch>
            <a:fillRect/>
          </a:stretch>
        </p:blipFill>
        <p:spPr bwMode="auto">
          <a:xfrm>
            <a:off x="4572000" y="5715000"/>
            <a:ext cx="1143000" cy="1143000"/>
          </a:xfrm>
          <a:prstGeom prst="rect">
            <a:avLst/>
          </a:prstGeom>
          <a:noFill/>
          <a:ln w="9525">
            <a:noFill/>
            <a:miter lim="800000"/>
            <a:headEnd/>
            <a:tailEnd/>
          </a:ln>
        </p:spPr>
      </p:pic>
      <p:pic>
        <p:nvPicPr>
          <p:cNvPr id="25" name="Picture 24" descr="gold"/>
          <p:cNvPicPr>
            <a:picLocks noChangeAspect="1" noChangeArrowheads="1" noCrop="1"/>
          </p:cNvPicPr>
          <p:nvPr/>
        </p:nvPicPr>
        <p:blipFill>
          <a:blip r:embed="rId2" cstate="print"/>
          <a:srcRect/>
          <a:stretch>
            <a:fillRect/>
          </a:stretch>
        </p:blipFill>
        <p:spPr bwMode="auto">
          <a:xfrm>
            <a:off x="5715000" y="5715000"/>
            <a:ext cx="1143000" cy="1143000"/>
          </a:xfrm>
          <a:prstGeom prst="rect">
            <a:avLst/>
          </a:prstGeom>
          <a:noFill/>
          <a:ln w="9525">
            <a:noFill/>
            <a:miter lim="800000"/>
            <a:headEnd/>
            <a:tailEnd/>
          </a:ln>
        </p:spPr>
      </p:pic>
      <p:pic>
        <p:nvPicPr>
          <p:cNvPr id="26" name="Picture 25" descr="gold"/>
          <p:cNvPicPr>
            <a:picLocks noChangeAspect="1" noChangeArrowheads="1" noCrop="1"/>
          </p:cNvPicPr>
          <p:nvPr/>
        </p:nvPicPr>
        <p:blipFill>
          <a:blip r:embed="rId2" cstate="print"/>
          <a:srcRect/>
          <a:stretch>
            <a:fillRect/>
          </a:stretch>
        </p:blipFill>
        <p:spPr bwMode="auto">
          <a:xfrm>
            <a:off x="6858000" y="5715000"/>
            <a:ext cx="1143000" cy="1143000"/>
          </a:xfrm>
          <a:prstGeom prst="rect">
            <a:avLst/>
          </a:prstGeom>
          <a:noFill/>
          <a:ln w="9525">
            <a:noFill/>
            <a:miter lim="800000"/>
            <a:headEnd/>
            <a:tailEnd/>
          </a:ln>
        </p:spPr>
      </p:pic>
      <p:pic>
        <p:nvPicPr>
          <p:cNvPr id="27" name="Picture 26" descr="gold"/>
          <p:cNvPicPr>
            <a:picLocks noChangeAspect="1" noChangeArrowheads="1" noCrop="1"/>
          </p:cNvPicPr>
          <p:nvPr/>
        </p:nvPicPr>
        <p:blipFill>
          <a:blip r:embed="rId2" cstate="print"/>
          <a:srcRect/>
          <a:stretch>
            <a:fillRect/>
          </a:stretch>
        </p:blipFill>
        <p:spPr bwMode="auto">
          <a:xfrm>
            <a:off x="8001000" y="5715000"/>
            <a:ext cx="1143000" cy="1143000"/>
          </a:xfrm>
          <a:prstGeom prst="rect">
            <a:avLst/>
          </a:prstGeom>
          <a:noFill/>
          <a:ln w="9525">
            <a:noFill/>
            <a:miter lim="800000"/>
            <a:headEnd/>
            <a:tailEnd/>
          </a:ln>
        </p:spPr>
      </p:pic>
      <p:pic>
        <p:nvPicPr>
          <p:cNvPr id="28" name="Picture 27" descr="gold"/>
          <p:cNvPicPr>
            <a:picLocks noChangeAspect="1" noChangeArrowheads="1" noCrop="1"/>
          </p:cNvPicPr>
          <p:nvPr/>
        </p:nvPicPr>
        <p:blipFill>
          <a:blip r:embed="rId2" cstate="print"/>
          <a:srcRect/>
          <a:stretch>
            <a:fillRect/>
          </a:stretch>
        </p:blipFill>
        <p:spPr bwMode="auto">
          <a:xfrm>
            <a:off x="8001000" y="1143000"/>
            <a:ext cx="1143000" cy="1143000"/>
          </a:xfrm>
          <a:prstGeom prst="rect">
            <a:avLst/>
          </a:prstGeom>
          <a:noFill/>
          <a:ln w="9525">
            <a:noFill/>
            <a:miter lim="800000"/>
            <a:headEnd/>
            <a:tailEnd/>
          </a:ln>
        </p:spPr>
      </p:pic>
      <p:pic>
        <p:nvPicPr>
          <p:cNvPr id="29" name="Picture 28" descr="gold"/>
          <p:cNvPicPr>
            <a:picLocks noChangeAspect="1" noChangeArrowheads="1" noCrop="1"/>
          </p:cNvPicPr>
          <p:nvPr/>
        </p:nvPicPr>
        <p:blipFill>
          <a:blip r:embed="rId2" cstate="print"/>
          <a:srcRect/>
          <a:stretch>
            <a:fillRect/>
          </a:stretch>
        </p:blipFill>
        <p:spPr bwMode="auto">
          <a:xfrm>
            <a:off x="8001000" y="2286000"/>
            <a:ext cx="1143000" cy="1143000"/>
          </a:xfrm>
          <a:prstGeom prst="rect">
            <a:avLst/>
          </a:prstGeom>
          <a:noFill/>
          <a:ln w="9525">
            <a:noFill/>
            <a:miter lim="800000"/>
            <a:headEnd/>
            <a:tailEnd/>
          </a:ln>
        </p:spPr>
      </p:pic>
      <p:pic>
        <p:nvPicPr>
          <p:cNvPr id="30" name="Picture 29" descr="gold"/>
          <p:cNvPicPr>
            <a:picLocks noChangeAspect="1" noChangeArrowheads="1" noCrop="1"/>
          </p:cNvPicPr>
          <p:nvPr/>
        </p:nvPicPr>
        <p:blipFill>
          <a:blip r:embed="rId2" cstate="print"/>
          <a:srcRect/>
          <a:stretch>
            <a:fillRect/>
          </a:stretch>
        </p:blipFill>
        <p:spPr bwMode="auto">
          <a:xfrm>
            <a:off x="8001000" y="3429000"/>
            <a:ext cx="1143000" cy="1143000"/>
          </a:xfrm>
          <a:prstGeom prst="rect">
            <a:avLst/>
          </a:prstGeom>
          <a:noFill/>
          <a:ln w="9525">
            <a:noFill/>
            <a:miter lim="800000"/>
            <a:headEnd/>
            <a:tailEnd/>
          </a:ln>
        </p:spPr>
      </p:pic>
      <p:pic>
        <p:nvPicPr>
          <p:cNvPr id="31" name="Picture 30" descr="gold"/>
          <p:cNvPicPr>
            <a:picLocks noChangeAspect="1" noChangeArrowheads="1" noCrop="1"/>
          </p:cNvPicPr>
          <p:nvPr/>
        </p:nvPicPr>
        <p:blipFill>
          <a:blip r:embed="rId2" cstate="print"/>
          <a:srcRect/>
          <a:stretch>
            <a:fillRect/>
          </a:stretch>
        </p:blipFill>
        <p:spPr bwMode="auto">
          <a:xfrm>
            <a:off x="8001000" y="4572000"/>
            <a:ext cx="1143000" cy="1143000"/>
          </a:xfrm>
          <a:prstGeom prst="rect">
            <a:avLst/>
          </a:prstGeom>
          <a:noFill/>
          <a:ln w="9525">
            <a:noFill/>
            <a:miter lim="800000"/>
            <a:headEnd/>
            <a:tailEnd/>
          </a:ln>
        </p:spPr>
      </p:pic>
      <p:pic>
        <p:nvPicPr>
          <p:cNvPr id="3074" name="Picture 2" descr="D:\Montreal\capela.JPG"/>
          <p:cNvPicPr>
            <a:picLocks noChangeAspect="1" noChangeArrowheads="1"/>
          </p:cNvPicPr>
          <p:nvPr/>
        </p:nvPicPr>
        <p:blipFill>
          <a:blip r:embed="rId3" cstate="print"/>
          <a:srcRect/>
          <a:stretch>
            <a:fillRect/>
          </a:stretch>
        </p:blipFill>
        <p:spPr bwMode="auto">
          <a:xfrm>
            <a:off x="-671365" y="0"/>
            <a:ext cx="10272565" cy="6858448"/>
          </a:xfrm>
          <a:prstGeom prst="rect">
            <a:avLst/>
          </a:prstGeom>
          <a:noFill/>
        </p:spPr>
      </p:pic>
      <p:sp>
        <p:nvSpPr>
          <p:cNvPr id="32" name="Rectangle 31"/>
          <p:cNvSpPr/>
          <p:nvPr/>
        </p:nvSpPr>
        <p:spPr>
          <a:xfrm>
            <a:off x="2209800" y="6488668"/>
            <a:ext cx="5715000" cy="400110"/>
          </a:xfrm>
          <a:prstGeom prst="rect">
            <a:avLst/>
          </a:prstGeom>
        </p:spPr>
        <p:txBody>
          <a:bodyPr wrap="square">
            <a:spAutoFit/>
          </a:bodyPr>
          <a:lstStyle/>
          <a:p>
            <a:r>
              <a:rPr lang="fr-FR" sz="2000" dirty="0" smtClean="0">
                <a:latin typeface="Monotype Corsiva" pitchFamily="66" charset="0"/>
              </a:rPr>
              <a:t>La chapelle Notre-Dame du Sacré-Cœur</a:t>
            </a:r>
            <a:endParaRPr lang="ro-RO" sz="2000" dirty="0">
              <a:latin typeface="Monotype Corsiva" pitchFamily="66" charset="0"/>
            </a:endParaRPr>
          </a:p>
        </p:txBody>
      </p:sp>
    </p:spTree>
  </p:cSld>
  <p:clrMapOvr>
    <a:masterClrMapping/>
  </p:clrMapOvr>
  <p:transition spd="slow">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0" presetClass="path" presetSubtype="0" repeatCount="indefinite" accel="50000" decel="50000" autoRev="1" fill="hold" nodeType="afterEffect">
                                  <p:stCondLst>
                                    <p:cond delay="0"/>
                                  </p:stCondLst>
                                  <p:childTnLst>
                                    <p:animMotion origin="layout" path="M -0.04652 -3.01874E-6 L 0.07014 -3.01874E-6 " pathEditMode="relative" rAng="0" ptsTypes="AA">
                                      <p:cBhvr>
                                        <p:cTn id="6" dur="5000" fill="hold"/>
                                        <p:tgtEl>
                                          <p:spTgt spid="3074"/>
                                        </p:tgtEl>
                                        <p:attrNameLst>
                                          <p:attrName>ppt_x</p:attrName>
                                          <p:attrName>ppt_y</p:attrName>
                                        </p:attrNameLst>
                                      </p:cBhvr>
                                      <p:rCtr x="58"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gold"/>
          <p:cNvPicPr>
            <a:picLocks noChangeAspect="1" noChangeArrowheads="1" noCrop="1"/>
          </p:cNvPicPr>
          <p:nvPr/>
        </p:nvPicPr>
        <p:blipFill>
          <a:blip r:embed="rId2" cstate="print"/>
          <a:srcRect/>
          <a:stretch>
            <a:fillRect/>
          </a:stretch>
        </p:blipFill>
        <p:spPr bwMode="auto">
          <a:xfrm>
            <a:off x="0" y="0"/>
            <a:ext cx="1143000" cy="1143000"/>
          </a:xfrm>
          <a:prstGeom prst="rect">
            <a:avLst/>
          </a:prstGeom>
          <a:noFill/>
          <a:ln w="9525">
            <a:noFill/>
            <a:miter lim="800000"/>
            <a:headEnd/>
            <a:tailEnd/>
          </a:ln>
        </p:spPr>
      </p:pic>
      <p:pic>
        <p:nvPicPr>
          <p:cNvPr id="6" name="Picture 5" descr="gold"/>
          <p:cNvPicPr>
            <a:picLocks noChangeAspect="1" noChangeArrowheads="1" noCrop="1"/>
          </p:cNvPicPr>
          <p:nvPr/>
        </p:nvPicPr>
        <p:blipFill>
          <a:blip r:embed="rId2" cstate="print"/>
          <a:srcRect/>
          <a:stretch>
            <a:fillRect/>
          </a:stretch>
        </p:blipFill>
        <p:spPr bwMode="auto">
          <a:xfrm>
            <a:off x="0" y="1143000"/>
            <a:ext cx="1143000" cy="1143000"/>
          </a:xfrm>
          <a:prstGeom prst="rect">
            <a:avLst/>
          </a:prstGeom>
          <a:noFill/>
          <a:ln w="9525">
            <a:noFill/>
            <a:miter lim="800000"/>
            <a:headEnd/>
            <a:tailEnd/>
          </a:ln>
        </p:spPr>
      </p:pic>
      <p:pic>
        <p:nvPicPr>
          <p:cNvPr id="7" name="Picture 6" descr="gold"/>
          <p:cNvPicPr>
            <a:picLocks noChangeAspect="1" noChangeArrowheads="1" noCrop="1"/>
          </p:cNvPicPr>
          <p:nvPr/>
        </p:nvPicPr>
        <p:blipFill>
          <a:blip r:embed="rId2" cstate="print"/>
          <a:srcRect/>
          <a:stretch>
            <a:fillRect/>
          </a:stretch>
        </p:blipFill>
        <p:spPr bwMode="auto">
          <a:xfrm>
            <a:off x="0" y="2286000"/>
            <a:ext cx="1143000" cy="1143000"/>
          </a:xfrm>
          <a:prstGeom prst="rect">
            <a:avLst/>
          </a:prstGeom>
          <a:noFill/>
          <a:ln w="9525">
            <a:noFill/>
            <a:miter lim="800000"/>
            <a:headEnd/>
            <a:tailEnd/>
          </a:ln>
        </p:spPr>
      </p:pic>
      <p:pic>
        <p:nvPicPr>
          <p:cNvPr id="8" name="Picture 7" descr="gold"/>
          <p:cNvPicPr>
            <a:picLocks noChangeAspect="1" noChangeArrowheads="1" noCrop="1"/>
          </p:cNvPicPr>
          <p:nvPr/>
        </p:nvPicPr>
        <p:blipFill>
          <a:blip r:embed="rId2" cstate="print"/>
          <a:srcRect/>
          <a:stretch>
            <a:fillRect/>
          </a:stretch>
        </p:blipFill>
        <p:spPr bwMode="auto">
          <a:xfrm>
            <a:off x="0" y="3429000"/>
            <a:ext cx="1143000" cy="1143000"/>
          </a:xfrm>
          <a:prstGeom prst="rect">
            <a:avLst/>
          </a:prstGeom>
          <a:noFill/>
          <a:ln w="9525">
            <a:noFill/>
            <a:miter lim="800000"/>
            <a:headEnd/>
            <a:tailEnd/>
          </a:ln>
        </p:spPr>
      </p:pic>
      <p:pic>
        <p:nvPicPr>
          <p:cNvPr id="9" name="Picture 8" descr="gold"/>
          <p:cNvPicPr>
            <a:picLocks noChangeAspect="1" noChangeArrowheads="1" noCrop="1"/>
          </p:cNvPicPr>
          <p:nvPr/>
        </p:nvPicPr>
        <p:blipFill>
          <a:blip r:embed="rId2" cstate="print"/>
          <a:srcRect/>
          <a:stretch>
            <a:fillRect/>
          </a:stretch>
        </p:blipFill>
        <p:spPr bwMode="auto">
          <a:xfrm>
            <a:off x="0" y="4572000"/>
            <a:ext cx="1143000" cy="1143000"/>
          </a:xfrm>
          <a:prstGeom prst="rect">
            <a:avLst/>
          </a:prstGeom>
          <a:noFill/>
          <a:ln w="9525">
            <a:noFill/>
            <a:miter lim="800000"/>
            <a:headEnd/>
            <a:tailEnd/>
          </a:ln>
        </p:spPr>
      </p:pic>
      <p:pic>
        <p:nvPicPr>
          <p:cNvPr id="10" name="Picture 9" descr="gold"/>
          <p:cNvPicPr>
            <a:picLocks noChangeAspect="1" noChangeArrowheads="1" noCrop="1"/>
          </p:cNvPicPr>
          <p:nvPr/>
        </p:nvPicPr>
        <p:blipFill>
          <a:blip r:embed="rId2" cstate="print"/>
          <a:srcRect/>
          <a:stretch>
            <a:fillRect/>
          </a:stretch>
        </p:blipFill>
        <p:spPr bwMode="auto">
          <a:xfrm>
            <a:off x="0" y="5715000"/>
            <a:ext cx="1143000" cy="1143000"/>
          </a:xfrm>
          <a:prstGeom prst="rect">
            <a:avLst/>
          </a:prstGeom>
          <a:noFill/>
          <a:ln w="9525">
            <a:noFill/>
            <a:miter lim="800000"/>
            <a:headEnd/>
            <a:tailEnd/>
          </a:ln>
        </p:spPr>
      </p:pic>
      <p:pic>
        <p:nvPicPr>
          <p:cNvPr id="11" name="Picture 10" descr="gold"/>
          <p:cNvPicPr>
            <a:picLocks noChangeAspect="1" noChangeArrowheads="1" noCrop="1"/>
          </p:cNvPicPr>
          <p:nvPr/>
        </p:nvPicPr>
        <p:blipFill>
          <a:blip r:embed="rId2" cstate="print"/>
          <a:srcRect/>
          <a:stretch>
            <a:fillRect/>
          </a:stretch>
        </p:blipFill>
        <p:spPr bwMode="auto">
          <a:xfrm>
            <a:off x="1143000" y="0"/>
            <a:ext cx="1143000" cy="1143000"/>
          </a:xfrm>
          <a:prstGeom prst="rect">
            <a:avLst/>
          </a:prstGeom>
          <a:noFill/>
          <a:ln w="9525">
            <a:noFill/>
            <a:miter lim="800000"/>
            <a:headEnd/>
            <a:tailEnd/>
          </a:ln>
        </p:spPr>
      </p:pic>
      <p:pic>
        <p:nvPicPr>
          <p:cNvPr id="12" name="Picture 11" descr="gold"/>
          <p:cNvPicPr>
            <a:picLocks noChangeAspect="1" noChangeArrowheads="1" noCrop="1"/>
          </p:cNvPicPr>
          <p:nvPr/>
        </p:nvPicPr>
        <p:blipFill>
          <a:blip r:embed="rId2" cstate="print"/>
          <a:srcRect/>
          <a:stretch>
            <a:fillRect/>
          </a:stretch>
        </p:blipFill>
        <p:spPr bwMode="auto">
          <a:xfrm>
            <a:off x="2286000" y="0"/>
            <a:ext cx="1143000" cy="1143000"/>
          </a:xfrm>
          <a:prstGeom prst="rect">
            <a:avLst/>
          </a:prstGeom>
          <a:noFill/>
          <a:ln w="9525">
            <a:noFill/>
            <a:miter lim="800000"/>
            <a:headEnd/>
            <a:tailEnd/>
          </a:ln>
        </p:spPr>
      </p:pic>
      <p:pic>
        <p:nvPicPr>
          <p:cNvPr id="13" name="Picture 12" descr="gold"/>
          <p:cNvPicPr>
            <a:picLocks noChangeAspect="1" noChangeArrowheads="1" noCrop="1"/>
          </p:cNvPicPr>
          <p:nvPr/>
        </p:nvPicPr>
        <p:blipFill>
          <a:blip r:embed="rId2" cstate="print"/>
          <a:srcRect/>
          <a:stretch>
            <a:fillRect/>
          </a:stretch>
        </p:blipFill>
        <p:spPr bwMode="auto">
          <a:xfrm>
            <a:off x="3429000" y="0"/>
            <a:ext cx="1143000" cy="1143000"/>
          </a:xfrm>
          <a:prstGeom prst="rect">
            <a:avLst/>
          </a:prstGeom>
          <a:noFill/>
          <a:ln w="9525">
            <a:noFill/>
            <a:miter lim="800000"/>
            <a:headEnd/>
            <a:tailEnd/>
          </a:ln>
        </p:spPr>
      </p:pic>
      <p:pic>
        <p:nvPicPr>
          <p:cNvPr id="14" name="Picture 13" descr="gold"/>
          <p:cNvPicPr>
            <a:picLocks noChangeAspect="1" noChangeArrowheads="1" noCrop="1"/>
          </p:cNvPicPr>
          <p:nvPr/>
        </p:nvPicPr>
        <p:blipFill>
          <a:blip r:embed="rId2" cstate="print"/>
          <a:srcRect/>
          <a:stretch>
            <a:fillRect/>
          </a:stretch>
        </p:blipFill>
        <p:spPr bwMode="auto">
          <a:xfrm>
            <a:off x="4572000" y="0"/>
            <a:ext cx="1143000" cy="1143000"/>
          </a:xfrm>
          <a:prstGeom prst="rect">
            <a:avLst/>
          </a:prstGeom>
          <a:noFill/>
          <a:ln w="9525">
            <a:noFill/>
            <a:miter lim="800000"/>
            <a:headEnd/>
            <a:tailEnd/>
          </a:ln>
        </p:spPr>
      </p:pic>
      <p:pic>
        <p:nvPicPr>
          <p:cNvPr id="15" name="Picture 14" descr="gold"/>
          <p:cNvPicPr>
            <a:picLocks noChangeAspect="1" noChangeArrowheads="1" noCrop="1"/>
          </p:cNvPicPr>
          <p:nvPr/>
        </p:nvPicPr>
        <p:blipFill>
          <a:blip r:embed="rId2" cstate="print"/>
          <a:srcRect/>
          <a:stretch>
            <a:fillRect/>
          </a:stretch>
        </p:blipFill>
        <p:spPr bwMode="auto">
          <a:xfrm>
            <a:off x="5715000" y="0"/>
            <a:ext cx="1143000" cy="1143000"/>
          </a:xfrm>
          <a:prstGeom prst="rect">
            <a:avLst/>
          </a:prstGeom>
          <a:noFill/>
          <a:ln w="9525">
            <a:noFill/>
            <a:miter lim="800000"/>
            <a:headEnd/>
            <a:tailEnd/>
          </a:ln>
        </p:spPr>
      </p:pic>
      <p:pic>
        <p:nvPicPr>
          <p:cNvPr id="16" name="Picture 15" descr="gold"/>
          <p:cNvPicPr>
            <a:picLocks noChangeAspect="1" noChangeArrowheads="1" noCrop="1"/>
          </p:cNvPicPr>
          <p:nvPr/>
        </p:nvPicPr>
        <p:blipFill>
          <a:blip r:embed="rId2" cstate="print"/>
          <a:srcRect/>
          <a:stretch>
            <a:fillRect/>
          </a:stretch>
        </p:blipFill>
        <p:spPr bwMode="auto">
          <a:xfrm>
            <a:off x="6858000" y="0"/>
            <a:ext cx="1143000" cy="1143000"/>
          </a:xfrm>
          <a:prstGeom prst="rect">
            <a:avLst/>
          </a:prstGeom>
          <a:noFill/>
          <a:ln w="9525">
            <a:noFill/>
            <a:miter lim="800000"/>
            <a:headEnd/>
            <a:tailEnd/>
          </a:ln>
        </p:spPr>
      </p:pic>
      <p:pic>
        <p:nvPicPr>
          <p:cNvPr id="17" name="Picture 16" descr="gold"/>
          <p:cNvPicPr>
            <a:picLocks noChangeAspect="1" noChangeArrowheads="1" noCrop="1"/>
          </p:cNvPicPr>
          <p:nvPr/>
        </p:nvPicPr>
        <p:blipFill>
          <a:blip r:embed="rId2" cstate="print"/>
          <a:srcRect/>
          <a:stretch>
            <a:fillRect/>
          </a:stretch>
        </p:blipFill>
        <p:spPr bwMode="auto">
          <a:xfrm>
            <a:off x="8001000" y="0"/>
            <a:ext cx="1143000" cy="1143000"/>
          </a:xfrm>
          <a:prstGeom prst="rect">
            <a:avLst/>
          </a:prstGeom>
          <a:noFill/>
          <a:ln w="9525">
            <a:noFill/>
            <a:miter lim="800000"/>
            <a:headEnd/>
            <a:tailEnd/>
          </a:ln>
        </p:spPr>
      </p:pic>
      <p:pic>
        <p:nvPicPr>
          <p:cNvPr id="21" name="Picture 20" descr="gold"/>
          <p:cNvPicPr>
            <a:picLocks noChangeAspect="1" noChangeArrowheads="1" noCrop="1"/>
          </p:cNvPicPr>
          <p:nvPr/>
        </p:nvPicPr>
        <p:blipFill>
          <a:blip r:embed="rId2" cstate="print"/>
          <a:srcRect/>
          <a:stretch>
            <a:fillRect/>
          </a:stretch>
        </p:blipFill>
        <p:spPr bwMode="auto">
          <a:xfrm>
            <a:off x="1143000" y="5715000"/>
            <a:ext cx="1143000" cy="1143000"/>
          </a:xfrm>
          <a:prstGeom prst="rect">
            <a:avLst/>
          </a:prstGeom>
          <a:noFill/>
          <a:ln w="9525">
            <a:noFill/>
            <a:miter lim="800000"/>
            <a:headEnd/>
            <a:tailEnd/>
          </a:ln>
        </p:spPr>
      </p:pic>
      <p:pic>
        <p:nvPicPr>
          <p:cNvPr id="22" name="Picture 21" descr="gold"/>
          <p:cNvPicPr>
            <a:picLocks noChangeAspect="1" noChangeArrowheads="1" noCrop="1"/>
          </p:cNvPicPr>
          <p:nvPr/>
        </p:nvPicPr>
        <p:blipFill>
          <a:blip r:embed="rId2" cstate="print"/>
          <a:srcRect/>
          <a:stretch>
            <a:fillRect/>
          </a:stretch>
        </p:blipFill>
        <p:spPr bwMode="auto">
          <a:xfrm>
            <a:off x="2286000" y="5715000"/>
            <a:ext cx="1143000" cy="1143000"/>
          </a:xfrm>
          <a:prstGeom prst="rect">
            <a:avLst/>
          </a:prstGeom>
          <a:noFill/>
          <a:ln w="9525">
            <a:noFill/>
            <a:miter lim="800000"/>
            <a:headEnd/>
            <a:tailEnd/>
          </a:ln>
        </p:spPr>
      </p:pic>
      <p:pic>
        <p:nvPicPr>
          <p:cNvPr id="23" name="Picture 22" descr="gold"/>
          <p:cNvPicPr>
            <a:picLocks noChangeAspect="1" noChangeArrowheads="1" noCrop="1"/>
          </p:cNvPicPr>
          <p:nvPr/>
        </p:nvPicPr>
        <p:blipFill>
          <a:blip r:embed="rId2" cstate="print"/>
          <a:srcRect/>
          <a:stretch>
            <a:fillRect/>
          </a:stretch>
        </p:blipFill>
        <p:spPr bwMode="auto">
          <a:xfrm>
            <a:off x="3429000" y="5715000"/>
            <a:ext cx="1143000" cy="1143000"/>
          </a:xfrm>
          <a:prstGeom prst="rect">
            <a:avLst/>
          </a:prstGeom>
          <a:noFill/>
          <a:ln w="9525">
            <a:noFill/>
            <a:miter lim="800000"/>
            <a:headEnd/>
            <a:tailEnd/>
          </a:ln>
        </p:spPr>
      </p:pic>
      <p:pic>
        <p:nvPicPr>
          <p:cNvPr id="24" name="Picture 23" descr="gold"/>
          <p:cNvPicPr>
            <a:picLocks noChangeAspect="1" noChangeArrowheads="1" noCrop="1"/>
          </p:cNvPicPr>
          <p:nvPr/>
        </p:nvPicPr>
        <p:blipFill>
          <a:blip r:embed="rId2" cstate="print"/>
          <a:srcRect/>
          <a:stretch>
            <a:fillRect/>
          </a:stretch>
        </p:blipFill>
        <p:spPr bwMode="auto">
          <a:xfrm>
            <a:off x="4572000" y="5715000"/>
            <a:ext cx="1143000" cy="1143000"/>
          </a:xfrm>
          <a:prstGeom prst="rect">
            <a:avLst/>
          </a:prstGeom>
          <a:noFill/>
          <a:ln w="9525">
            <a:noFill/>
            <a:miter lim="800000"/>
            <a:headEnd/>
            <a:tailEnd/>
          </a:ln>
        </p:spPr>
      </p:pic>
      <p:pic>
        <p:nvPicPr>
          <p:cNvPr id="25" name="Picture 24" descr="gold"/>
          <p:cNvPicPr>
            <a:picLocks noChangeAspect="1" noChangeArrowheads="1" noCrop="1"/>
          </p:cNvPicPr>
          <p:nvPr/>
        </p:nvPicPr>
        <p:blipFill>
          <a:blip r:embed="rId2" cstate="print"/>
          <a:srcRect/>
          <a:stretch>
            <a:fillRect/>
          </a:stretch>
        </p:blipFill>
        <p:spPr bwMode="auto">
          <a:xfrm>
            <a:off x="5715000" y="5715000"/>
            <a:ext cx="1143000" cy="1143000"/>
          </a:xfrm>
          <a:prstGeom prst="rect">
            <a:avLst/>
          </a:prstGeom>
          <a:noFill/>
          <a:ln w="9525">
            <a:noFill/>
            <a:miter lim="800000"/>
            <a:headEnd/>
            <a:tailEnd/>
          </a:ln>
        </p:spPr>
      </p:pic>
      <p:pic>
        <p:nvPicPr>
          <p:cNvPr id="26" name="Picture 25" descr="gold"/>
          <p:cNvPicPr>
            <a:picLocks noChangeAspect="1" noChangeArrowheads="1" noCrop="1"/>
          </p:cNvPicPr>
          <p:nvPr/>
        </p:nvPicPr>
        <p:blipFill>
          <a:blip r:embed="rId2" cstate="print"/>
          <a:srcRect/>
          <a:stretch>
            <a:fillRect/>
          </a:stretch>
        </p:blipFill>
        <p:spPr bwMode="auto">
          <a:xfrm>
            <a:off x="6858000" y="5715000"/>
            <a:ext cx="1143000" cy="1143000"/>
          </a:xfrm>
          <a:prstGeom prst="rect">
            <a:avLst/>
          </a:prstGeom>
          <a:noFill/>
          <a:ln w="9525">
            <a:noFill/>
            <a:miter lim="800000"/>
            <a:headEnd/>
            <a:tailEnd/>
          </a:ln>
        </p:spPr>
      </p:pic>
      <p:pic>
        <p:nvPicPr>
          <p:cNvPr id="27" name="Picture 26" descr="gold"/>
          <p:cNvPicPr>
            <a:picLocks noChangeAspect="1" noChangeArrowheads="1" noCrop="1"/>
          </p:cNvPicPr>
          <p:nvPr/>
        </p:nvPicPr>
        <p:blipFill>
          <a:blip r:embed="rId2" cstate="print"/>
          <a:srcRect/>
          <a:stretch>
            <a:fillRect/>
          </a:stretch>
        </p:blipFill>
        <p:spPr bwMode="auto">
          <a:xfrm>
            <a:off x="8001000" y="5715000"/>
            <a:ext cx="1143000" cy="1143000"/>
          </a:xfrm>
          <a:prstGeom prst="rect">
            <a:avLst/>
          </a:prstGeom>
          <a:noFill/>
          <a:ln w="9525">
            <a:noFill/>
            <a:miter lim="800000"/>
            <a:headEnd/>
            <a:tailEnd/>
          </a:ln>
        </p:spPr>
      </p:pic>
      <p:pic>
        <p:nvPicPr>
          <p:cNvPr id="28" name="Picture 27" descr="gold"/>
          <p:cNvPicPr>
            <a:picLocks noChangeAspect="1" noChangeArrowheads="1" noCrop="1"/>
          </p:cNvPicPr>
          <p:nvPr/>
        </p:nvPicPr>
        <p:blipFill>
          <a:blip r:embed="rId2" cstate="print"/>
          <a:srcRect/>
          <a:stretch>
            <a:fillRect/>
          </a:stretch>
        </p:blipFill>
        <p:spPr bwMode="auto">
          <a:xfrm>
            <a:off x="8001000" y="1143000"/>
            <a:ext cx="1143000" cy="1143000"/>
          </a:xfrm>
          <a:prstGeom prst="rect">
            <a:avLst/>
          </a:prstGeom>
          <a:noFill/>
          <a:ln w="9525">
            <a:noFill/>
            <a:miter lim="800000"/>
            <a:headEnd/>
            <a:tailEnd/>
          </a:ln>
        </p:spPr>
      </p:pic>
      <p:pic>
        <p:nvPicPr>
          <p:cNvPr id="29" name="Picture 28" descr="gold"/>
          <p:cNvPicPr>
            <a:picLocks noChangeAspect="1" noChangeArrowheads="1" noCrop="1"/>
          </p:cNvPicPr>
          <p:nvPr/>
        </p:nvPicPr>
        <p:blipFill>
          <a:blip r:embed="rId2" cstate="print"/>
          <a:srcRect/>
          <a:stretch>
            <a:fillRect/>
          </a:stretch>
        </p:blipFill>
        <p:spPr bwMode="auto">
          <a:xfrm>
            <a:off x="8001000" y="2286000"/>
            <a:ext cx="1143000" cy="1143000"/>
          </a:xfrm>
          <a:prstGeom prst="rect">
            <a:avLst/>
          </a:prstGeom>
          <a:noFill/>
          <a:ln w="9525">
            <a:noFill/>
            <a:miter lim="800000"/>
            <a:headEnd/>
            <a:tailEnd/>
          </a:ln>
        </p:spPr>
      </p:pic>
      <p:pic>
        <p:nvPicPr>
          <p:cNvPr id="30" name="Picture 29" descr="gold"/>
          <p:cNvPicPr>
            <a:picLocks noChangeAspect="1" noChangeArrowheads="1" noCrop="1"/>
          </p:cNvPicPr>
          <p:nvPr/>
        </p:nvPicPr>
        <p:blipFill>
          <a:blip r:embed="rId2" cstate="print"/>
          <a:srcRect/>
          <a:stretch>
            <a:fillRect/>
          </a:stretch>
        </p:blipFill>
        <p:spPr bwMode="auto">
          <a:xfrm>
            <a:off x="8001000" y="3429000"/>
            <a:ext cx="1143000" cy="1143000"/>
          </a:xfrm>
          <a:prstGeom prst="rect">
            <a:avLst/>
          </a:prstGeom>
          <a:noFill/>
          <a:ln w="9525">
            <a:noFill/>
            <a:miter lim="800000"/>
            <a:headEnd/>
            <a:tailEnd/>
          </a:ln>
        </p:spPr>
      </p:pic>
      <p:pic>
        <p:nvPicPr>
          <p:cNvPr id="31" name="Picture 30" descr="gold"/>
          <p:cNvPicPr>
            <a:picLocks noChangeAspect="1" noChangeArrowheads="1" noCrop="1"/>
          </p:cNvPicPr>
          <p:nvPr/>
        </p:nvPicPr>
        <p:blipFill>
          <a:blip r:embed="rId2" cstate="print"/>
          <a:srcRect/>
          <a:stretch>
            <a:fillRect/>
          </a:stretch>
        </p:blipFill>
        <p:spPr bwMode="auto">
          <a:xfrm>
            <a:off x="8001000" y="4572000"/>
            <a:ext cx="1143000" cy="1143000"/>
          </a:xfrm>
          <a:prstGeom prst="rect">
            <a:avLst/>
          </a:prstGeom>
          <a:noFill/>
          <a:ln w="9525">
            <a:noFill/>
            <a:miter lim="800000"/>
            <a:headEnd/>
            <a:tailEnd/>
          </a:ln>
        </p:spPr>
      </p:pic>
      <p:pic>
        <p:nvPicPr>
          <p:cNvPr id="4098" name="Picture 2" descr="D:\Montreal\mont10.JPG"/>
          <p:cNvPicPr>
            <a:picLocks noChangeAspect="1" noChangeArrowheads="1"/>
          </p:cNvPicPr>
          <p:nvPr/>
        </p:nvPicPr>
        <p:blipFill>
          <a:blip r:embed="rId3" cstate="print"/>
          <a:srcRect/>
          <a:stretch>
            <a:fillRect/>
          </a:stretch>
        </p:blipFill>
        <p:spPr bwMode="auto">
          <a:xfrm>
            <a:off x="457200" y="457200"/>
            <a:ext cx="8172812" cy="6019800"/>
          </a:xfrm>
          <a:prstGeom prst="rect">
            <a:avLst/>
          </a:prstGeom>
          <a:ln w="3175">
            <a:solidFill>
              <a:schemeClr val="tx1"/>
            </a:solidFill>
          </a:ln>
          <a:effectLst>
            <a:outerShdw blurRad="292100" dist="139700" dir="2700000" algn="tl" rotWithShape="0">
              <a:srgbClr val="333333">
                <a:alpha val="65000"/>
              </a:srgbClr>
            </a:outerShdw>
          </a:effectLst>
        </p:spPr>
      </p:pic>
    </p:spTree>
  </p:cSld>
  <p:clrMapOvr>
    <a:masterClrMapping/>
  </p:clrMapOvr>
  <p:transition spd="slow">
    <p:plus/>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gold"/>
          <p:cNvPicPr>
            <a:picLocks noChangeAspect="1" noChangeArrowheads="1" noCrop="1"/>
          </p:cNvPicPr>
          <p:nvPr/>
        </p:nvPicPr>
        <p:blipFill>
          <a:blip r:embed="rId2" cstate="print"/>
          <a:srcRect/>
          <a:stretch>
            <a:fillRect/>
          </a:stretch>
        </p:blipFill>
        <p:spPr bwMode="auto">
          <a:xfrm>
            <a:off x="0" y="0"/>
            <a:ext cx="1143000" cy="1143000"/>
          </a:xfrm>
          <a:prstGeom prst="rect">
            <a:avLst/>
          </a:prstGeom>
          <a:noFill/>
          <a:ln w="9525">
            <a:noFill/>
            <a:miter lim="800000"/>
            <a:headEnd/>
            <a:tailEnd/>
          </a:ln>
        </p:spPr>
      </p:pic>
      <p:pic>
        <p:nvPicPr>
          <p:cNvPr id="6" name="Picture 5" descr="gold"/>
          <p:cNvPicPr>
            <a:picLocks noChangeAspect="1" noChangeArrowheads="1" noCrop="1"/>
          </p:cNvPicPr>
          <p:nvPr/>
        </p:nvPicPr>
        <p:blipFill>
          <a:blip r:embed="rId2" cstate="print"/>
          <a:srcRect/>
          <a:stretch>
            <a:fillRect/>
          </a:stretch>
        </p:blipFill>
        <p:spPr bwMode="auto">
          <a:xfrm>
            <a:off x="0" y="1143000"/>
            <a:ext cx="1143000" cy="1143000"/>
          </a:xfrm>
          <a:prstGeom prst="rect">
            <a:avLst/>
          </a:prstGeom>
          <a:noFill/>
          <a:ln w="9525">
            <a:noFill/>
            <a:miter lim="800000"/>
            <a:headEnd/>
            <a:tailEnd/>
          </a:ln>
        </p:spPr>
      </p:pic>
      <p:pic>
        <p:nvPicPr>
          <p:cNvPr id="7" name="Picture 6" descr="gold"/>
          <p:cNvPicPr>
            <a:picLocks noChangeAspect="1" noChangeArrowheads="1" noCrop="1"/>
          </p:cNvPicPr>
          <p:nvPr/>
        </p:nvPicPr>
        <p:blipFill>
          <a:blip r:embed="rId2" cstate="print"/>
          <a:srcRect/>
          <a:stretch>
            <a:fillRect/>
          </a:stretch>
        </p:blipFill>
        <p:spPr bwMode="auto">
          <a:xfrm>
            <a:off x="0" y="2286000"/>
            <a:ext cx="1143000" cy="1143000"/>
          </a:xfrm>
          <a:prstGeom prst="rect">
            <a:avLst/>
          </a:prstGeom>
          <a:noFill/>
          <a:ln w="9525">
            <a:noFill/>
            <a:miter lim="800000"/>
            <a:headEnd/>
            <a:tailEnd/>
          </a:ln>
        </p:spPr>
      </p:pic>
      <p:pic>
        <p:nvPicPr>
          <p:cNvPr id="8" name="Picture 7" descr="gold"/>
          <p:cNvPicPr>
            <a:picLocks noChangeAspect="1" noChangeArrowheads="1" noCrop="1"/>
          </p:cNvPicPr>
          <p:nvPr/>
        </p:nvPicPr>
        <p:blipFill>
          <a:blip r:embed="rId2" cstate="print"/>
          <a:srcRect/>
          <a:stretch>
            <a:fillRect/>
          </a:stretch>
        </p:blipFill>
        <p:spPr bwMode="auto">
          <a:xfrm>
            <a:off x="0" y="3429000"/>
            <a:ext cx="1143000" cy="1143000"/>
          </a:xfrm>
          <a:prstGeom prst="rect">
            <a:avLst/>
          </a:prstGeom>
          <a:noFill/>
          <a:ln w="9525">
            <a:noFill/>
            <a:miter lim="800000"/>
            <a:headEnd/>
            <a:tailEnd/>
          </a:ln>
        </p:spPr>
      </p:pic>
      <p:pic>
        <p:nvPicPr>
          <p:cNvPr id="9" name="Picture 8" descr="gold"/>
          <p:cNvPicPr>
            <a:picLocks noChangeAspect="1" noChangeArrowheads="1" noCrop="1"/>
          </p:cNvPicPr>
          <p:nvPr/>
        </p:nvPicPr>
        <p:blipFill>
          <a:blip r:embed="rId2" cstate="print"/>
          <a:srcRect/>
          <a:stretch>
            <a:fillRect/>
          </a:stretch>
        </p:blipFill>
        <p:spPr bwMode="auto">
          <a:xfrm>
            <a:off x="0" y="4572000"/>
            <a:ext cx="1143000" cy="1143000"/>
          </a:xfrm>
          <a:prstGeom prst="rect">
            <a:avLst/>
          </a:prstGeom>
          <a:noFill/>
          <a:ln w="9525">
            <a:noFill/>
            <a:miter lim="800000"/>
            <a:headEnd/>
            <a:tailEnd/>
          </a:ln>
        </p:spPr>
      </p:pic>
      <p:pic>
        <p:nvPicPr>
          <p:cNvPr id="10" name="Picture 9" descr="gold"/>
          <p:cNvPicPr>
            <a:picLocks noChangeAspect="1" noChangeArrowheads="1" noCrop="1"/>
          </p:cNvPicPr>
          <p:nvPr/>
        </p:nvPicPr>
        <p:blipFill>
          <a:blip r:embed="rId2" cstate="print"/>
          <a:srcRect/>
          <a:stretch>
            <a:fillRect/>
          </a:stretch>
        </p:blipFill>
        <p:spPr bwMode="auto">
          <a:xfrm>
            <a:off x="0" y="5715000"/>
            <a:ext cx="1143000" cy="1143000"/>
          </a:xfrm>
          <a:prstGeom prst="rect">
            <a:avLst/>
          </a:prstGeom>
          <a:noFill/>
          <a:ln w="9525">
            <a:noFill/>
            <a:miter lim="800000"/>
            <a:headEnd/>
            <a:tailEnd/>
          </a:ln>
        </p:spPr>
      </p:pic>
      <p:pic>
        <p:nvPicPr>
          <p:cNvPr id="11" name="Picture 10" descr="gold"/>
          <p:cNvPicPr>
            <a:picLocks noChangeAspect="1" noChangeArrowheads="1" noCrop="1"/>
          </p:cNvPicPr>
          <p:nvPr/>
        </p:nvPicPr>
        <p:blipFill>
          <a:blip r:embed="rId2" cstate="print"/>
          <a:srcRect/>
          <a:stretch>
            <a:fillRect/>
          </a:stretch>
        </p:blipFill>
        <p:spPr bwMode="auto">
          <a:xfrm>
            <a:off x="1143000" y="0"/>
            <a:ext cx="1143000" cy="1143000"/>
          </a:xfrm>
          <a:prstGeom prst="rect">
            <a:avLst/>
          </a:prstGeom>
          <a:noFill/>
          <a:ln w="9525">
            <a:noFill/>
            <a:miter lim="800000"/>
            <a:headEnd/>
            <a:tailEnd/>
          </a:ln>
        </p:spPr>
      </p:pic>
      <p:pic>
        <p:nvPicPr>
          <p:cNvPr id="12" name="Picture 11" descr="gold"/>
          <p:cNvPicPr>
            <a:picLocks noChangeAspect="1" noChangeArrowheads="1" noCrop="1"/>
          </p:cNvPicPr>
          <p:nvPr/>
        </p:nvPicPr>
        <p:blipFill>
          <a:blip r:embed="rId2" cstate="print"/>
          <a:srcRect/>
          <a:stretch>
            <a:fillRect/>
          </a:stretch>
        </p:blipFill>
        <p:spPr bwMode="auto">
          <a:xfrm>
            <a:off x="2286000" y="0"/>
            <a:ext cx="1143000" cy="1143000"/>
          </a:xfrm>
          <a:prstGeom prst="rect">
            <a:avLst/>
          </a:prstGeom>
          <a:noFill/>
          <a:ln w="9525">
            <a:noFill/>
            <a:miter lim="800000"/>
            <a:headEnd/>
            <a:tailEnd/>
          </a:ln>
        </p:spPr>
      </p:pic>
      <p:pic>
        <p:nvPicPr>
          <p:cNvPr id="13" name="Picture 12" descr="gold"/>
          <p:cNvPicPr>
            <a:picLocks noChangeAspect="1" noChangeArrowheads="1" noCrop="1"/>
          </p:cNvPicPr>
          <p:nvPr/>
        </p:nvPicPr>
        <p:blipFill>
          <a:blip r:embed="rId2" cstate="print"/>
          <a:srcRect/>
          <a:stretch>
            <a:fillRect/>
          </a:stretch>
        </p:blipFill>
        <p:spPr bwMode="auto">
          <a:xfrm>
            <a:off x="3429000" y="0"/>
            <a:ext cx="1143000" cy="1143000"/>
          </a:xfrm>
          <a:prstGeom prst="rect">
            <a:avLst/>
          </a:prstGeom>
          <a:noFill/>
          <a:ln w="9525">
            <a:noFill/>
            <a:miter lim="800000"/>
            <a:headEnd/>
            <a:tailEnd/>
          </a:ln>
        </p:spPr>
      </p:pic>
      <p:pic>
        <p:nvPicPr>
          <p:cNvPr id="14" name="Picture 13" descr="gold"/>
          <p:cNvPicPr>
            <a:picLocks noChangeAspect="1" noChangeArrowheads="1" noCrop="1"/>
          </p:cNvPicPr>
          <p:nvPr/>
        </p:nvPicPr>
        <p:blipFill>
          <a:blip r:embed="rId2" cstate="print"/>
          <a:srcRect/>
          <a:stretch>
            <a:fillRect/>
          </a:stretch>
        </p:blipFill>
        <p:spPr bwMode="auto">
          <a:xfrm>
            <a:off x="4572000" y="0"/>
            <a:ext cx="1143000" cy="1143000"/>
          </a:xfrm>
          <a:prstGeom prst="rect">
            <a:avLst/>
          </a:prstGeom>
          <a:noFill/>
          <a:ln w="9525">
            <a:noFill/>
            <a:miter lim="800000"/>
            <a:headEnd/>
            <a:tailEnd/>
          </a:ln>
        </p:spPr>
      </p:pic>
      <p:pic>
        <p:nvPicPr>
          <p:cNvPr id="15" name="Picture 14" descr="gold"/>
          <p:cNvPicPr>
            <a:picLocks noChangeAspect="1" noChangeArrowheads="1" noCrop="1"/>
          </p:cNvPicPr>
          <p:nvPr/>
        </p:nvPicPr>
        <p:blipFill>
          <a:blip r:embed="rId2" cstate="print"/>
          <a:srcRect/>
          <a:stretch>
            <a:fillRect/>
          </a:stretch>
        </p:blipFill>
        <p:spPr bwMode="auto">
          <a:xfrm>
            <a:off x="5715000" y="0"/>
            <a:ext cx="1143000" cy="1143000"/>
          </a:xfrm>
          <a:prstGeom prst="rect">
            <a:avLst/>
          </a:prstGeom>
          <a:noFill/>
          <a:ln w="9525">
            <a:noFill/>
            <a:miter lim="800000"/>
            <a:headEnd/>
            <a:tailEnd/>
          </a:ln>
        </p:spPr>
      </p:pic>
      <p:pic>
        <p:nvPicPr>
          <p:cNvPr id="16" name="Picture 15" descr="gold"/>
          <p:cNvPicPr>
            <a:picLocks noChangeAspect="1" noChangeArrowheads="1" noCrop="1"/>
          </p:cNvPicPr>
          <p:nvPr/>
        </p:nvPicPr>
        <p:blipFill>
          <a:blip r:embed="rId2" cstate="print"/>
          <a:srcRect/>
          <a:stretch>
            <a:fillRect/>
          </a:stretch>
        </p:blipFill>
        <p:spPr bwMode="auto">
          <a:xfrm>
            <a:off x="6858000" y="0"/>
            <a:ext cx="1143000" cy="1143000"/>
          </a:xfrm>
          <a:prstGeom prst="rect">
            <a:avLst/>
          </a:prstGeom>
          <a:noFill/>
          <a:ln w="9525">
            <a:noFill/>
            <a:miter lim="800000"/>
            <a:headEnd/>
            <a:tailEnd/>
          </a:ln>
        </p:spPr>
      </p:pic>
      <p:pic>
        <p:nvPicPr>
          <p:cNvPr id="17" name="Picture 16" descr="gold"/>
          <p:cNvPicPr>
            <a:picLocks noChangeAspect="1" noChangeArrowheads="1" noCrop="1"/>
          </p:cNvPicPr>
          <p:nvPr/>
        </p:nvPicPr>
        <p:blipFill>
          <a:blip r:embed="rId2" cstate="print"/>
          <a:srcRect/>
          <a:stretch>
            <a:fillRect/>
          </a:stretch>
        </p:blipFill>
        <p:spPr bwMode="auto">
          <a:xfrm>
            <a:off x="8001000" y="0"/>
            <a:ext cx="1143000" cy="1143000"/>
          </a:xfrm>
          <a:prstGeom prst="rect">
            <a:avLst/>
          </a:prstGeom>
          <a:noFill/>
          <a:ln w="9525">
            <a:noFill/>
            <a:miter lim="800000"/>
            <a:headEnd/>
            <a:tailEnd/>
          </a:ln>
        </p:spPr>
      </p:pic>
      <p:pic>
        <p:nvPicPr>
          <p:cNvPr id="21" name="Picture 20" descr="gold"/>
          <p:cNvPicPr>
            <a:picLocks noChangeAspect="1" noChangeArrowheads="1" noCrop="1"/>
          </p:cNvPicPr>
          <p:nvPr/>
        </p:nvPicPr>
        <p:blipFill>
          <a:blip r:embed="rId2" cstate="print"/>
          <a:srcRect/>
          <a:stretch>
            <a:fillRect/>
          </a:stretch>
        </p:blipFill>
        <p:spPr bwMode="auto">
          <a:xfrm>
            <a:off x="1143000" y="5715000"/>
            <a:ext cx="1143000" cy="1143000"/>
          </a:xfrm>
          <a:prstGeom prst="rect">
            <a:avLst/>
          </a:prstGeom>
          <a:noFill/>
          <a:ln w="9525">
            <a:noFill/>
            <a:miter lim="800000"/>
            <a:headEnd/>
            <a:tailEnd/>
          </a:ln>
        </p:spPr>
      </p:pic>
      <p:pic>
        <p:nvPicPr>
          <p:cNvPr id="22" name="Picture 21" descr="gold"/>
          <p:cNvPicPr>
            <a:picLocks noChangeAspect="1" noChangeArrowheads="1" noCrop="1"/>
          </p:cNvPicPr>
          <p:nvPr/>
        </p:nvPicPr>
        <p:blipFill>
          <a:blip r:embed="rId2" cstate="print"/>
          <a:srcRect/>
          <a:stretch>
            <a:fillRect/>
          </a:stretch>
        </p:blipFill>
        <p:spPr bwMode="auto">
          <a:xfrm>
            <a:off x="2286000" y="5715000"/>
            <a:ext cx="1143000" cy="1143000"/>
          </a:xfrm>
          <a:prstGeom prst="rect">
            <a:avLst/>
          </a:prstGeom>
          <a:noFill/>
          <a:ln w="9525">
            <a:noFill/>
            <a:miter lim="800000"/>
            <a:headEnd/>
            <a:tailEnd/>
          </a:ln>
        </p:spPr>
      </p:pic>
      <p:pic>
        <p:nvPicPr>
          <p:cNvPr id="23" name="Picture 22" descr="gold"/>
          <p:cNvPicPr>
            <a:picLocks noChangeAspect="1" noChangeArrowheads="1" noCrop="1"/>
          </p:cNvPicPr>
          <p:nvPr/>
        </p:nvPicPr>
        <p:blipFill>
          <a:blip r:embed="rId2" cstate="print"/>
          <a:srcRect/>
          <a:stretch>
            <a:fillRect/>
          </a:stretch>
        </p:blipFill>
        <p:spPr bwMode="auto">
          <a:xfrm>
            <a:off x="3429000" y="5715000"/>
            <a:ext cx="1143000" cy="1143000"/>
          </a:xfrm>
          <a:prstGeom prst="rect">
            <a:avLst/>
          </a:prstGeom>
          <a:noFill/>
          <a:ln w="9525">
            <a:noFill/>
            <a:miter lim="800000"/>
            <a:headEnd/>
            <a:tailEnd/>
          </a:ln>
        </p:spPr>
      </p:pic>
      <p:pic>
        <p:nvPicPr>
          <p:cNvPr id="24" name="Picture 23" descr="gold"/>
          <p:cNvPicPr>
            <a:picLocks noChangeAspect="1" noChangeArrowheads="1" noCrop="1"/>
          </p:cNvPicPr>
          <p:nvPr/>
        </p:nvPicPr>
        <p:blipFill>
          <a:blip r:embed="rId2" cstate="print"/>
          <a:srcRect/>
          <a:stretch>
            <a:fillRect/>
          </a:stretch>
        </p:blipFill>
        <p:spPr bwMode="auto">
          <a:xfrm>
            <a:off x="4572000" y="5715000"/>
            <a:ext cx="1143000" cy="1143000"/>
          </a:xfrm>
          <a:prstGeom prst="rect">
            <a:avLst/>
          </a:prstGeom>
          <a:noFill/>
          <a:ln w="9525">
            <a:noFill/>
            <a:miter lim="800000"/>
            <a:headEnd/>
            <a:tailEnd/>
          </a:ln>
        </p:spPr>
      </p:pic>
      <p:pic>
        <p:nvPicPr>
          <p:cNvPr id="25" name="Picture 24" descr="gold"/>
          <p:cNvPicPr>
            <a:picLocks noChangeAspect="1" noChangeArrowheads="1" noCrop="1"/>
          </p:cNvPicPr>
          <p:nvPr/>
        </p:nvPicPr>
        <p:blipFill>
          <a:blip r:embed="rId2" cstate="print"/>
          <a:srcRect/>
          <a:stretch>
            <a:fillRect/>
          </a:stretch>
        </p:blipFill>
        <p:spPr bwMode="auto">
          <a:xfrm>
            <a:off x="5715000" y="5715000"/>
            <a:ext cx="1143000" cy="1143000"/>
          </a:xfrm>
          <a:prstGeom prst="rect">
            <a:avLst/>
          </a:prstGeom>
          <a:noFill/>
          <a:ln w="9525">
            <a:noFill/>
            <a:miter lim="800000"/>
            <a:headEnd/>
            <a:tailEnd/>
          </a:ln>
        </p:spPr>
      </p:pic>
      <p:pic>
        <p:nvPicPr>
          <p:cNvPr id="26" name="Picture 25" descr="gold"/>
          <p:cNvPicPr>
            <a:picLocks noChangeAspect="1" noChangeArrowheads="1" noCrop="1"/>
          </p:cNvPicPr>
          <p:nvPr/>
        </p:nvPicPr>
        <p:blipFill>
          <a:blip r:embed="rId2" cstate="print"/>
          <a:srcRect/>
          <a:stretch>
            <a:fillRect/>
          </a:stretch>
        </p:blipFill>
        <p:spPr bwMode="auto">
          <a:xfrm>
            <a:off x="6858000" y="5715000"/>
            <a:ext cx="1143000" cy="1143000"/>
          </a:xfrm>
          <a:prstGeom prst="rect">
            <a:avLst/>
          </a:prstGeom>
          <a:noFill/>
          <a:ln w="9525">
            <a:noFill/>
            <a:miter lim="800000"/>
            <a:headEnd/>
            <a:tailEnd/>
          </a:ln>
        </p:spPr>
      </p:pic>
      <p:pic>
        <p:nvPicPr>
          <p:cNvPr id="27" name="Picture 26" descr="gold"/>
          <p:cNvPicPr>
            <a:picLocks noChangeAspect="1" noChangeArrowheads="1" noCrop="1"/>
          </p:cNvPicPr>
          <p:nvPr/>
        </p:nvPicPr>
        <p:blipFill>
          <a:blip r:embed="rId2" cstate="print"/>
          <a:srcRect/>
          <a:stretch>
            <a:fillRect/>
          </a:stretch>
        </p:blipFill>
        <p:spPr bwMode="auto">
          <a:xfrm>
            <a:off x="8001000" y="5715000"/>
            <a:ext cx="1143000" cy="1143000"/>
          </a:xfrm>
          <a:prstGeom prst="rect">
            <a:avLst/>
          </a:prstGeom>
          <a:noFill/>
          <a:ln w="9525">
            <a:noFill/>
            <a:miter lim="800000"/>
            <a:headEnd/>
            <a:tailEnd/>
          </a:ln>
        </p:spPr>
      </p:pic>
      <p:pic>
        <p:nvPicPr>
          <p:cNvPr id="28" name="Picture 27" descr="gold"/>
          <p:cNvPicPr>
            <a:picLocks noChangeAspect="1" noChangeArrowheads="1" noCrop="1"/>
          </p:cNvPicPr>
          <p:nvPr/>
        </p:nvPicPr>
        <p:blipFill>
          <a:blip r:embed="rId2" cstate="print"/>
          <a:srcRect/>
          <a:stretch>
            <a:fillRect/>
          </a:stretch>
        </p:blipFill>
        <p:spPr bwMode="auto">
          <a:xfrm>
            <a:off x="8001000" y="1143000"/>
            <a:ext cx="1143000" cy="1143000"/>
          </a:xfrm>
          <a:prstGeom prst="rect">
            <a:avLst/>
          </a:prstGeom>
          <a:noFill/>
          <a:ln w="9525">
            <a:noFill/>
            <a:miter lim="800000"/>
            <a:headEnd/>
            <a:tailEnd/>
          </a:ln>
        </p:spPr>
      </p:pic>
      <p:pic>
        <p:nvPicPr>
          <p:cNvPr id="29" name="Picture 28" descr="gold"/>
          <p:cNvPicPr>
            <a:picLocks noChangeAspect="1" noChangeArrowheads="1" noCrop="1"/>
          </p:cNvPicPr>
          <p:nvPr/>
        </p:nvPicPr>
        <p:blipFill>
          <a:blip r:embed="rId2" cstate="print"/>
          <a:srcRect/>
          <a:stretch>
            <a:fillRect/>
          </a:stretch>
        </p:blipFill>
        <p:spPr bwMode="auto">
          <a:xfrm>
            <a:off x="8001000" y="2286000"/>
            <a:ext cx="1143000" cy="1143000"/>
          </a:xfrm>
          <a:prstGeom prst="rect">
            <a:avLst/>
          </a:prstGeom>
          <a:noFill/>
          <a:ln w="9525">
            <a:noFill/>
            <a:miter lim="800000"/>
            <a:headEnd/>
            <a:tailEnd/>
          </a:ln>
        </p:spPr>
      </p:pic>
      <p:pic>
        <p:nvPicPr>
          <p:cNvPr id="30" name="Picture 29" descr="gold"/>
          <p:cNvPicPr>
            <a:picLocks noChangeAspect="1" noChangeArrowheads="1" noCrop="1"/>
          </p:cNvPicPr>
          <p:nvPr/>
        </p:nvPicPr>
        <p:blipFill>
          <a:blip r:embed="rId2" cstate="print"/>
          <a:srcRect/>
          <a:stretch>
            <a:fillRect/>
          </a:stretch>
        </p:blipFill>
        <p:spPr bwMode="auto">
          <a:xfrm>
            <a:off x="8001000" y="3429000"/>
            <a:ext cx="1143000" cy="1143000"/>
          </a:xfrm>
          <a:prstGeom prst="rect">
            <a:avLst/>
          </a:prstGeom>
          <a:noFill/>
          <a:ln w="9525">
            <a:noFill/>
            <a:miter lim="800000"/>
            <a:headEnd/>
            <a:tailEnd/>
          </a:ln>
        </p:spPr>
      </p:pic>
      <p:pic>
        <p:nvPicPr>
          <p:cNvPr id="31" name="Picture 30" descr="gold"/>
          <p:cNvPicPr>
            <a:picLocks noChangeAspect="1" noChangeArrowheads="1" noCrop="1"/>
          </p:cNvPicPr>
          <p:nvPr/>
        </p:nvPicPr>
        <p:blipFill>
          <a:blip r:embed="rId2" cstate="print"/>
          <a:srcRect/>
          <a:stretch>
            <a:fillRect/>
          </a:stretch>
        </p:blipFill>
        <p:spPr bwMode="auto">
          <a:xfrm>
            <a:off x="8001000" y="4572000"/>
            <a:ext cx="1143000" cy="1143000"/>
          </a:xfrm>
          <a:prstGeom prst="rect">
            <a:avLst/>
          </a:prstGeom>
          <a:noFill/>
          <a:ln w="9525">
            <a:noFill/>
            <a:miter lim="800000"/>
            <a:headEnd/>
            <a:tailEnd/>
          </a:ln>
        </p:spPr>
      </p:pic>
      <p:pic>
        <p:nvPicPr>
          <p:cNvPr id="22530" name="Picture 2" descr="D:\Montreal\mont7.JPG"/>
          <p:cNvPicPr>
            <a:picLocks noChangeAspect="1" noChangeArrowheads="1"/>
          </p:cNvPicPr>
          <p:nvPr/>
        </p:nvPicPr>
        <p:blipFill>
          <a:blip r:embed="rId3" cstate="print"/>
          <a:srcRect/>
          <a:stretch>
            <a:fillRect/>
          </a:stretch>
        </p:blipFill>
        <p:spPr bwMode="auto">
          <a:xfrm>
            <a:off x="381000" y="381000"/>
            <a:ext cx="8382000" cy="6172200"/>
          </a:xfrm>
          <a:prstGeom prst="rect">
            <a:avLst/>
          </a:prstGeom>
          <a:ln w="3175">
            <a:solidFill>
              <a:schemeClr val="tx1"/>
            </a:solidFill>
          </a:ln>
          <a:effectLst>
            <a:outerShdw blurRad="292100" dist="139700" dir="2700000" algn="tl" rotWithShape="0">
              <a:srgbClr val="333333">
                <a:alpha val="65000"/>
              </a:srgbClr>
            </a:outerShdw>
          </a:effectLst>
        </p:spPr>
      </p:pic>
      <p:sp>
        <p:nvSpPr>
          <p:cNvPr id="32" name="WordArt 21" descr="Vitraux"/>
          <p:cNvSpPr>
            <a:spLocks noChangeArrowheads="1" noChangeShapeType="1" noTextEdit="1"/>
          </p:cNvSpPr>
          <p:nvPr/>
        </p:nvSpPr>
        <p:spPr bwMode="auto">
          <a:xfrm>
            <a:off x="228600" y="6553200"/>
            <a:ext cx="3124200" cy="304800"/>
          </a:xfrm>
          <a:prstGeom prst="rect">
            <a:avLst/>
          </a:prstGeom>
        </p:spPr>
        <p:txBody>
          <a:bodyPr wrap="none" fromWordArt="1"/>
          <a:lstStyle/>
          <a:p>
            <a:pPr algn="ctr"/>
            <a:r>
              <a:rPr lang="ro-RO" b="1" kern="10" dirty="0">
                <a:solidFill>
                  <a:srgbClr val="FFFF00"/>
                </a:solidFill>
                <a:effectLst>
                  <a:outerShdw blurRad="38100" dist="38100" dir="2700000" algn="tl">
                    <a:srgbClr val="000000">
                      <a:alpha val="43137"/>
                    </a:srgbClr>
                  </a:outerShdw>
                </a:effectLst>
                <a:latin typeface="Monotype Corsiva" pitchFamily="66" charset="0"/>
              </a:rPr>
              <a:t>Musique Georg Friedrich Haendel</a:t>
            </a:r>
          </a:p>
        </p:txBody>
      </p:sp>
      <p:sp>
        <p:nvSpPr>
          <p:cNvPr id="34" name="Rectangle 33"/>
          <p:cNvSpPr/>
          <p:nvPr/>
        </p:nvSpPr>
        <p:spPr>
          <a:xfrm>
            <a:off x="1676400" y="457200"/>
            <a:ext cx="5750292" cy="523220"/>
          </a:xfrm>
          <a:prstGeom prst="rect">
            <a:avLst/>
          </a:prstGeom>
        </p:spPr>
        <p:txBody>
          <a:bodyPr wrap="none">
            <a:spAutoFit/>
          </a:bodyPr>
          <a:lstStyle/>
          <a:p>
            <a:r>
              <a:rPr lang="fr-FR" sz="2800" dirty="0" smtClean="0">
                <a:latin typeface="Monotype Corsiva" pitchFamily="66" charset="0"/>
              </a:rPr>
              <a:t>Que votre journée soit merveilleuse et bénie !</a:t>
            </a:r>
            <a:endParaRPr lang="ro-RO" sz="2800" dirty="0">
              <a:latin typeface="Monotype Corsiva" pitchFamily="66" charset="0"/>
            </a:endParaRPr>
          </a:p>
        </p:txBody>
      </p:sp>
    </p:spTree>
  </p:cSld>
  <p:clrMapOvr>
    <a:masterClrMapping/>
  </p:clrMapOvr>
  <p:transition spd="slow">
    <p:plus/>
  </p:transition>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448</TotalTime>
  <Words>194</Words>
  <Application>Microsoft Office PowerPoint</Application>
  <PresentationFormat>On-screen Show (4:3)</PresentationFormat>
  <Paragraphs>41</Paragraphs>
  <Slides>37</Slides>
  <Notes>1</Notes>
  <HiddenSlides>0</HiddenSlides>
  <MMClips>0</MMClips>
  <ScaleCrop>false</ScaleCrop>
  <HeadingPairs>
    <vt:vector size="4" baseType="variant">
      <vt:variant>
        <vt:lpstr>Theme</vt:lpstr>
      </vt:variant>
      <vt:variant>
        <vt:i4>1</vt:i4>
      </vt:variant>
      <vt:variant>
        <vt:lpstr>Slide Titles</vt:lpstr>
      </vt:variant>
      <vt:variant>
        <vt:i4>37</vt:i4>
      </vt:variant>
    </vt:vector>
  </HeadingPairs>
  <TitlesOfParts>
    <vt:vector size="38" baseType="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Slide 34</vt:lpstr>
      <vt:lpstr>Slide 35</vt:lpstr>
      <vt:lpstr>Slide 36</vt:lpstr>
      <vt:lpstr>Slide 37</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Test</dc:creator>
  <cp:lastModifiedBy>Test</cp:lastModifiedBy>
  <cp:revision>64</cp:revision>
  <dcterms:created xsi:type="dcterms:W3CDTF">2016-03-09T15:14:14Z</dcterms:created>
  <dcterms:modified xsi:type="dcterms:W3CDTF">2016-03-10T12:04:28Z</dcterms:modified>
</cp:coreProperties>
</file>