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2"/>
    <a:srgbClr val="58585A"/>
    <a:srgbClr val="E7E7EA"/>
    <a:srgbClr val="FFCC09"/>
    <a:srgbClr val="FEF300"/>
    <a:srgbClr val="7E7F82"/>
    <a:srgbClr val="2E3A40"/>
    <a:srgbClr val="FCD800"/>
    <a:srgbClr val="5898B8"/>
    <a:srgbClr val="B1B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23"/>
    <p:restoredTop sz="94618"/>
  </p:normalViewPr>
  <p:slideViewPr>
    <p:cSldViewPr snapToGrid="0" snapToObjects="1">
      <p:cViewPr>
        <p:scale>
          <a:sx n="93" d="100"/>
          <a:sy n="93" d="100"/>
        </p:scale>
        <p:origin x="1242" y="-296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F9852-8A9D-FA43-9BC6-1FE6D867865C}" type="datetimeFigureOut">
              <a:t>27/04/2017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8FC55-56A1-8E40-9B86-97BA77CFC2EF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4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8FC55-56A1-8E40-9B86-97BA77CFC2EF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17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107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268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2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8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13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897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72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18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15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15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0904D-930F-FD46-A326-BF7152BF9E0A}" type="datetimeFigureOut">
              <a:rPr lang="fr-FR" smtClean="0"/>
              <a:t>27/04/2017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BAB27-56FE-0F4B-AD23-F85EC63944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09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/>
          <p:cNvSpPr/>
          <p:nvPr/>
        </p:nvSpPr>
        <p:spPr>
          <a:xfrm>
            <a:off x="2108200" y="2769240"/>
            <a:ext cx="965200" cy="7912730"/>
          </a:xfrm>
          <a:prstGeom prst="rect">
            <a:avLst/>
          </a:prstGeom>
          <a:solidFill>
            <a:srgbClr val="E7E7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-12700" y="9287933"/>
            <a:ext cx="2120900" cy="1399196"/>
          </a:xfrm>
          <a:prstGeom prst="rect">
            <a:avLst/>
          </a:prstGeom>
          <a:solidFill>
            <a:srgbClr val="FFCC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-12700" y="2772378"/>
            <a:ext cx="2120900" cy="6515555"/>
          </a:xfrm>
          <a:prstGeom prst="rect">
            <a:avLst/>
          </a:prstGeom>
          <a:solidFill>
            <a:srgbClr val="5858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575550" cy="2679700"/>
          </a:xfrm>
          <a:prstGeom prst="rect">
            <a:avLst/>
          </a:prstGeom>
          <a:solidFill>
            <a:srgbClr val="5858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19299" y="306896"/>
            <a:ext cx="5160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FOUAD, LE BEAUGOSSE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9299" y="762000"/>
            <a:ext cx="407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</a:rPr>
              <a:t>Professeur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adjoint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en</a:t>
            </a:r>
            <a:r>
              <a:rPr lang="en-US" sz="1600" dirty="0" smtClean="0">
                <a:solidFill>
                  <a:schemeClr val="bg1"/>
                </a:solidFill>
              </a:rPr>
              <a:t> Histoire de la Magie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120900" y="1113254"/>
            <a:ext cx="5067300" cy="0"/>
          </a:xfrm>
          <a:prstGeom prst="line">
            <a:avLst/>
          </a:prstGeom>
          <a:ln>
            <a:solidFill>
              <a:srgbClr val="FFCC0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019299" y="1201941"/>
            <a:ext cx="333831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solidFill>
                  <a:schemeClr val="bg1"/>
                </a:solidFill>
              </a:rPr>
              <a:t>Présentation générale</a:t>
            </a:r>
            <a:endParaRPr lang="en-US" sz="1900" b="1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019300" y="1506422"/>
            <a:ext cx="51689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fr-FR" sz="1100" dirty="0" smtClean="0">
                <a:solidFill>
                  <a:schemeClr val="bg1"/>
                </a:solidFill>
              </a:rPr>
              <a:t>Vrai </a:t>
            </a:r>
            <a:r>
              <a:rPr lang="fr-FR" sz="1100" dirty="0" err="1" smtClean="0">
                <a:solidFill>
                  <a:schemeClr val="bg1"/>
                </a:solidFill>
              </a:rPr>
              <a:t>Potterhead</a:t>
            </a:r>
            <a:r>
              <a:rPr lang="fr-FR" sz="1100" dirty="0" smtClean="0">
                <a:solidFill>
                  <a:schemeClr val="bg1"/>
                </a:solidFill>
              </a:rPr>
              <a:t>, Fouad est un enfant âgé de 16 ans, vivant depuis le Mars actuel, à Rabat, capitale du Maroc. Ce jeune garçon fait bien moins de son âge, peut-être est-ce dû à son alimentation pas vraiment riche ? Ou à son sacrifice et son travail acharné ? Ce garçon est également bien doué pour les RPG, je veux laisse découvrir sa vie </a:t>
            </a:r>
            <a:r>
              <a:rPr lang="fr-FR" sz="1100" dirty="0" err="1" smtClean="0">
                <a:solidFill>
                  <a:schemeClr val="bg1"/>
                </a:solidFill>
              </a:rPr>
              <a:t>pré-professionnelle</a:t>
            </a:r>
            <a:r>
              <a:rPr lang="fr-FR" sz="1100" dirty="0" smtClean="0">
                <a:solidFill>
                  <a:schemeClr val="bg1"/>
                </a:solidFill>
              </a:rPr>
              <a:t>.</a:t>
            </a:r>
            <a:endParaRPr lang="fr-FR" sz="1100" dirty="0">
              <a:solidFill>
                <a:schemeClr val="bg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-12700" y="2722959"/>
            <a:ext cx="7575550" cy="0"/>
          </a:xfrm>
          <a:prstGeom prst="line">
            <a:avLst/>
          </a:prstGeom>
          <a:ln w="76200">
            <a:solidFill>
              <a:srgbClr val="FFCC0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-12700" y="3005640"/>
            <a:ext cx="1936750" cy="227043"/>
          </a:xfrm>
          <a:custGeom>
            <a:avLst/>
            <a:gdLst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936750 w 1936750"/>
              <a:gd name="connsiteY2" fmla="*/ 227043 h 227043"/>
              <a:gd name="connsiteX3" fmla="*/ 0 w 1936750"/>
              <a:gd name="connsiteY3" fmla="*/ 227043 h 227043"/>
              <a:gd name="connsiteX4" fmla="*/ 0 w 1936750"/>
              <a:gd name="connsiteY4" fmla="*/ 0 h 227043"/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587500 w 1936750"/>
              <a:gd name="connsiteY2" fmla="*/ 138143 h 227043"/>
              <a:gd name="connsiteX3" fmla="*/ 0 w 1936750"/>
              <a:gd name="connsiteY3" fmla="*/ 227043 h 227043"/>
              <a:gd name="connsiteX4" fmla="*/ 0 w 1936750"/>
              <a:gd name="connsiteY4" fmla="*/ 0 h 227043"/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511300 w 1936750"/>
              <a:gd name="connsiteY2" fmla="*/ 227043 h 227043"/>
              <a:gd name="connsiteX3" fmla="*/ 0 w 1936750"/>
              <a:gd name="connsiteY3" fmla="*/ 227043 h 227043"/>
              <a:gd name="connsiteX4" fmla="*/ 0 w 1936750"/>
              <a:gd name="connsiteY4" fmla="*/ 0 h 227043"/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771650 w 1936750"/>
              <a:gd name="connsiteY2" fmla="*/ 227043 h 227043"/>
              <a:gd name="connsiteX3" fmla="*/ 0 w 1936750"/>
              <a:gd name="connsiteY3" fmla="*/ 227043 h 227043"/>
              <a:gd name="connsiteX4" fmla="*/ 0 w 1936750"/>
              <a:gd name="connsiteY4" fmla="*/ 0 h 22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6750" h="227043">
                <a:moveTo>
                  <a:pt x="0" y="0"/>
                </a:moveTo>
                <a:lnTo>
                  <a:pt x="1936750" y="0"/>
                </a:lnTo>
                <a:lnTo>
                  <a:pt x="1771650" y="227043"/>
                </a:lnTo>
                <a:lnTo>
                  <a:pt x="0" y="22704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711200"/>
            <a:r>
              <a:rPr lang="en-US" sz="1400" b="1" dirty="0" err="1" smtClean="0"/>
              <a:t>Compétences</a:t>
            </a:r>
            <a:endParaRPr lang="en-US" sz="1400" b="1" dirty="0"/>
          </a:p>
        </p:txBody>
      </p:sp>
      <p:sp>
        <p:nvSpPr>
          <p:cNvPr id="10" name="Oval 9"/>
          <p:cNvSpPr/>
          <p:nvPr/>
        </p:nvSpPr>
        <p:spPr>
          <a:xfrm>
            <a:off x="156210" y="2874195"/>
            <a:ext cx="491490" cy="491490"/>
          </a:xfrm>
          <a:prstGeom prst="ellips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8"/>
          <p:cNvSpPr/>
          <p:nvPr/>
        </p:nvSpPr>
        <p:spPr>
          <a:xfrm>
            <a:off x="-12700" y="7001123"/>
            <a:ext cx="1936750" cy="227043"/>
          </a:xfrm>
          <a:custGeom>
            <a:avLst/>
            <a:gdLst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936750 w 1936750"/>
              <a:gd name="connsiteY2" fmla="*/ 227043 h 227043"/>
              <a:gd name="connsiteX3" fmla="*/ 0 w 1936750"/>
              <a:gd name="connsiteY3" fmla="*/ 227043 h 227043"/>
              <a:gd name="connsiteX4" fmla="*/ 0 w 1936750"/>
              <a:gd name="connsiteY4" fmla="*/ 0 h 227043"/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587500 w 1936750"/>
              <a:gd name="connsiteY2" fmla="*/ 138143 h 227043"/>
              <a:gd name="connsiteX3" fmla="*/ 0 w 1936750"/>
              <a:gd name="connsiteY3" fmla="*/ 227043 h 227043"/>
              <a:gd name="connsiteX4" fmla="*/ 0 w 1936750"/>
              <a:gd name="connsiteY4" fmla="*/ 0 h 227043"/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511300 w 1936750"/>
              <a:gd name="connsiteY2" fmla="*/ 227043 h 227043"/>
              <a:gd name="connsiteX3" fmla="*/ 0 w 1936750"/>
              <a:gd name="connsiteY3" fmla="*/ 227043 h 227043"/>
              <a:gd name="connsiteX4" fmla="*/ 0 w 1936750"/>
              <a:gd name="connsiteY4" fmla="*/ 0 h 227043"/>
              <a:gd name="connsiteX0" fmla="*/ 0 w 1936750"/>
              <a:gd name="connsiteY0" fmla="*/ 0 h 227043"/>
              <a:gd name="connsiteX1" fmla="*/ 1936750 w 1936750"/>
              <a:gd name="connsiteY1" fmla="*/ 0 h 227043"/>
              <a:gd name="connsiteX2" fmla="*/ 1771650 w 1936750"/>
              <a:gd name="connsiteY2" fmla="*/ 227043 h 227043"/>
              <a:gd name="connsiteX3" fmla="*/ 0 w 1936750"/>
              <a:gd name="connsiteY3" fmla="*/ 227043 h 227043"/>
              <a:gd name="connsiteX4" fmla="*/ 0 w 1936750"/>
              <a:gd name="connsiteY4" fmla="*/ 0 h 227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6750" h="227043">
                <a:moveTo>
                  <a:pt x="0" y="0"/>
                </a:moveTo>
                <a:lnTo>
                  <a:pt x="1936750" y="0"/>
                </a:lnTo>
                <a:lnTo>
                  <a:pt x="1771650" y="227043"/>
                </a:lnTo>
                <a:lnTo>
                  <a:pt x="0" y="22704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711200"/>
            <a:r>
              <a:rPr lang="en-US" sz="1400" b="1" dirty="0" err="1" smtClean="0"/>
              <a:t>Langues</a:t>
            </a:r>
            <a:endParaRPr lang="en-US" sz="1400" b="1" dirty="0"/>
          </a:p>
        </p:txBody>
      </p:sp>
      <p:sp>
        <p:nvSpPr>
          <p:cNvPr id="63" name="Oval 62"/>
          <p:cNvSpPr/>
          <p:nvPr/>
        </p:nvSpPr>
        <p:spPr>
          <a:xfrm>
            <a:off x="156210" y="6869678"/>
            <a:ext cx="491490" cy="491490"/>
          </a:xfrm>
          <a:prstGeom prst="ellips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4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726155"/>
              </p:ext>
            </p:extLst>
          </p:nvPr>
        </p:nvGraphicFramePr>
        <p:xfrm>
          <a:off x="111760" y="3375811"/>
          <a:ext cx="2329082" cy="289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9082"/>
              </a:tblGrid>
              <a:tr h="414000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Créativité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414000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Windows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414000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Microsoft </a:t>
                      </a: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Office 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414000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Google</a:t>
                      </a:r>
                      <a:r>
                        <a:rPr lang="fr-FR" sz="1400" b="0" i="0" baseline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400" b="0" i="0" baseline="0" noProof="0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Forms</a:t>
                      </a:r>
                      <a:r>
                        <a:rPr lang="fr-FR" sz="1400" b="0" i="0" baseline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/ Docs 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414000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Internet</a:t>
                      </a:r>
                    </a:p>
                  </a:txBody>
                  <a:tcPr anchor="ctr"/>
                </a:tc>
              </a:tr>
              <a:tr h="414000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Gentillesse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414000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Beauté et charisme</a:t>
                      </a:r>
                      <a:r>
                        <a:rPr lang="fr-FR" sz="1400" b="0" i="0" baseline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400" b="0" i="0" baseline="0" noProof="0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mdr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5" name="Rectangle 64"/>
          <p:cNvSpPr/>
          <p:nvPr/>
        </p:nvSpPr>
        <p:spPr>
          <a:xfrm>
            <a:off x="207010" y="377471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207009" y="3773991"/>
            <a:ext cx="1593216" cy="86810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07010" y="417476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207009" y="4174040"/>
            <a:ext cx="1209041" cy="86909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07010" y="458751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07009" y="4586790"/>
            <a:ext cx="1593216" cy="86909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07010" y="499391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07009" y="4993190"/>
            <a:ext cx="1372991" cy="86909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07010" y="540666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07009" y="5405940"/>
            <a:ext cx="1101091" cy="86909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07010" y="581306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207009" y="5812340"/>
            <a:ext cx="1209041" cy="86909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207010" y="621946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207009" y="6218740"/>
            <a:ext cx="1501141" cy="86909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9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319710"/>
              </p:ext>
            </p:extLst>
          </p:nvPr>
        </p:nvGraphicFramePr>
        <p:xfrm>
          <a:off x="111760" y="7376314"/>
          <a:ext cx="2329082" cy="12914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9082"/>
              </a:tblGrid>
              <a:tr h="430479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Français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430479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Arabe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430479">
                <a:tc>
                  <a:txBody>
                    <a:bodyPr/>
                    <a:lstStyle/>
                    <a:p>
                      <a:pPr marL="7938" indent="0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400" b="0" i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Anglais</a:t>
                      </a:r>
                      <a:endParaRPr lang="fr-FR" sz="1400" b="0" i="0" noProof="0" dirty="0">
                        <a:solidFill>
                          <a:schemeClr val="bg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0" name="Rectangle 79"/>
          <p:cNvSpPr/>
          <p:nvPr/>
        </p:nvSpPr>
        <p:spPr>
          <a:xfrm>
            <a:off x="207010" y="776251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07009" y="7762511"/>
            <a:ext cx="1761491" cy="91717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207010" y="817526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207009" y="8176191"/>
            <a:ext cx="1761491" cy="85159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207010" y="8581662"/>
            <a:ext cx="1761490" cy="86088"/>
          </a:xfrm>
          <a:prstGeom prst="rect">
            <a:avLst/>
          </a:prstGeom>
          <a:solidFill>
            <a:srgbClr val="7E7F8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207009" y="8580941"/>
            <a:ext cx="1101091" cy="86810"/>
          </a:xfrm>
          <a:prstGeom prst="rect">
            <a:avLst/>
          </a:prstGeom>
          <a:solidFill>
            <a:srgbClr val="FEF3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47133" y="9134899"/>
            <a:ext cx="1422400" cy="347274"/>
          </a:xfrm>
          <a:prstGeom prst="roundRect">
            <a:avLst>
              <a:gd name="adj" fmla="val 50000"/>
            </a:avLst>
          </a:prstGeom>
          <a:solidFill>
            <a:srgbClr val="58585A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600" b="1" dirty="0">
              <a:solidFill>
                <a:schemeClr val="bg1"/>
              </a:solidFill>
            </a:endParaRPr>
          </a:p>
          <a:p>
            <a:pPr algn="ctr"/>
            <a:r>
              <a:rPr lang="en-US" sz="1500" b="1" dirty="0">
                <a:solidFill>
                  <a:schemeClr val="bg1"/>
                </a:solidFill>
              </a:rPr>
              <a:t>Contact</a:t>
            </a:r>
          </a:p>
        </p:txBody>
      </p:sp>
      <p:graphicFrame>
        <p:nvGraphicFramePr>
          <p:cNvPr id="88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15322"/>
              </p:ext>
            </p:extLst>
          </p:nvPr>
        </p:nvGraphicFramePr>
        <p:xfrm>
          <a:off x="60960" y="9597688"/>
          <a:ext cx="1958340" cy="973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8340"/>
              </a:tblGrid>
              <a:tr h="273600">
                <a:tc>
                  <a:txBody>
                    <a:bodyPr/>
                    <a:lstStyle/>
                    <a:p>
                      <a:pPr marL="7938" indent="0" algn="ctr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endParaRPr lang="fr-FR" sz="1100" b="1" i="0" noProof="0" dirty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273600">
                <a:tc>
                  <a:txBody>
                    <a:bodyPr/>
                    <a:lstStyle/>
                    <a:p>
                      <a:pPr marL="7938" indent="0" algn="ctr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100" b="1" i="0" noProof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hiccupflydwiks@gmail.com</a:t>
                      </a:r>
                      <a:endParaRPr lang="fr-FR" sz="1100" b="1" i="0" noProof="0" dirty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273600">
                <a:tc>
                  <a:txBody>
                    <a:bodyPr/>
                    <a:lstStyle/>
                    <a:p>
                      <a:pPr marL="7938" indent="0" algn="ctr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100" b="1" i="0" noProof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135, rue de</a:t>
                      </a:r>
                      <a:r>
                        <a:rPr lang="fr-FR" sz="1100" b="1" i="0" baseline="0" noProof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la gloire, Casablanca.</a:t>
                      </a:r>
                      <a:endParaRPr lang="fr-FR" sz="1100" b="1" i="0" noProof="0" dirty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92" name="Straight Connector 91"/>
          <p:cNvCxnSpPr/>
          <p:nvPr/>
        </p:nvCxnSpPr>
        <p:spPr>
          <a:xfrm>
            <a:off x="3064933" y="5677826"/>
            <a:ext cx="4114800" cy="0"/>
          </a:xfrm>
          <a:prstGeom prst="line">
            <a:avLst/>
          </a:prstGeom>
          <a:ln w="38100">
            <a:solidFill>
              <a:srgbClr val="E7E7E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3064933" y="8664443"/>
            <a:ext cx="4114800" cy="0"/>
          </a:xfrm>
          <a:prstGeom prst="line">
            <a:avLst/>
          </a:prstGeom>
          <a:ln w="38100">
            <a:solidFill>
              <a:srgbClr val="E7E7E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2436147" y="2852147"/>
            <a:ext cx="415986" cy="415986"/>
          </a:xfrm>
          <a:prstGeom prst="ellipse">
            <a:avLst/>
          </a:prstGeom>
          <a:solidFill>
            <a:srgbClr val="404042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2436147" y="5793187"/>
            <a:ext cx="415986" cy="415986"/>
          </a:xfrm>
          <a:prstGeom prst="ellipse">
            <a:avLst/>
          </a:prstGeom>
          <a:solidFill>
            <a:srgbClr val="404042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2436147" y="8790951"/>
            <a:ext cx="415986" cy="415986"/>
          </a:xfrm>
          <a:prstGeom prst="ellipse">
            <a:avLst/>
          </a:prstGeom>
          <a:solidFill>
            <a:srgbClr val="404042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0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936817"/>
              </p:ext>
            </p:extLst>
          </p:nvPr>
        </p:nvGraphicFramePr>
        <p:xfrm>
          <a:off x="2228850" y="3364727"/>
          <a:ext cx="5027082" cy="25317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2283"/>
                <a:gridCol w="4114799"/>
              </a:tblGrid>
              <a:tr h="324722">
                <a:tc>
                  <a:txBody>
                    <a:bodyPr/>
                    <a:lstStyle/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1</a:t>
                      </a:r>
                      <a:r>
                        <a:rPr lang="fr-FR" sz="1100" b="1" i="0" baseline="3000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er</a:t>
                      </a:r>
                      <a:r>
                        <a:rPr lang="fr-FR" sz="1100" b="1" i="0" baseline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Avril – Actuel </a:t>
                      </a: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r>
                        <a:rPr lang="fr-FR" sz="1100" b="1" i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PROFESSEUR</a:t>
                      </a:r>
                      <a:r>
                        <a:rPr lang="fr-FR" sz="11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D’ARITHMANCIE AU SEIN D’UN RPG CERTIFIE - DIRECTEUR DE LA MAISON POUFSOUFFLE </a:t>
                      </a:r>
                      <a:endParaRPr lang="fr-FR" sz="1100" b="1" i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r>
                        <a:rPr lang="fr-FR" sz="11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Poudlard </a:t>
                      </a:r>
                      <a:r>
                        <a:rPr lang="fr-FR" sz="1100" b="1" i="0" baseline="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Habbo</a:t>
                      </a:r>
                      <a:r>
                        <a:rPr lang="fr-FR" sz="11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Alpha – Partenaire de Poudlard12 </a:t>
                      </a:r>
                    </a:p>
                    <a:p>
                      <a:pPr algn="l"/>
                      <a:r>
                        <a:rPr lang="fr-FR" sz="1050" b="0" i="0" kern="120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Occupé</a:t>
                      </a:r>
                      <a:r>
                        <a:rPr lang="fr-FR" sz="1050" b="0" i="0" kern="1200" baseline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généralement d’enseigner l’arithmancie et de gérer les </a:t>
                      </a:r>
                      <a:r>
                        <a:rPr lang="fr-FR" sz="1050" b="0" i="0" kern="1200" baseline="0" dirty="0" err="1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Poufsouffle</a:t>
                      </a:r>
                      <a:r>
                        <a:rPr lang="fr-FR" sz="1050" b="0" i="0" kern="1200" baseline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ce jeune garçon a été pris par Errance, pour ses comportements éthiques et loyaux envers ses élèves et ses amis.</a:t>
                      </a:r>
                      <a:endParaRPr lang="fr-FR" sz="1050" b="0" i="0" kern="1200" dirty="0" smtClean="0">
                        <a:solidFill>
                          <a:srgbClr val="7F7F7F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4722">
                <a:tc>
                  <a:txBody>
                    <a:bodyPr/>
                    <a:lstStyle/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Aout</a:t>
                      </a:r>
                      <a:r>
                        <a:rPr lang="fr-FR" sz="1100" b="1" i="0" baseline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</a:p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baseline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2016 – Février 2017 </a:t>
                      </a: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r>
                        <a:rPr lang="fr-FR" sz="1200" b="1" i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GERANT</a:t>
                      </a:r>
                      <a:r>
                        <a:rPr lang="fr-FR" sz="12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D’UN RPG SUR DISCORD en coopération avec Gracia </a:t>
                      </a:r>
                      <a:r>
                        <a:rPr lang="fr-FR" sz="1200" b="1" i="0" baseline="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Kellen</a:t>
                      </a:r>
                      <a:r>
                        <a:rPr lang="fr-FR" sz="12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grande </a:t>
                      </a:r>
                      <a:r>
                        <a:rPr lang="fr-FR" sz="1200" b="1" i="0" baseline="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rôliste</a:t>
                      </a:r>
                      <a:r>
                        <a:rPr lang="fr-FR" sz="12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certifiée.</a:t>
                      </a:r>
                      <a:endParaRPr lang="fr-FR" sz="1200" b="1" i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r>
                        <a:rPr lang="fr-FR" sz="12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(</a:t>
                      </a:r>
                      <a:r>
                        <a:rPr lang="fr-FR" sz="1200" b="1" i="0" baseline="0" dirty="0" err="1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AlwaysRP</a:t>
                      </a:r>
                      <a:r>
                        <a:rPr lang="fr-FR" sz="12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Plus</a:t>
                      </a:r>
                      <a:r>
                        <a:rPr lang="fr-FR" sz="1100" b="0" i="0" kern="1200" baseline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long mandat de Fouad, cette profession a été un réel amusement pour lui, notamment pour sa </a:t>
                      </a:r>
                      <a:r>
                        <a:rPr lang="fr-FR" sz="1100" b="0" i="0" kern="1200" baseline="0" dirty="0" err="1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co-gérance</a:t>
                      </a:r>
                      <a:r>
                        <a:rPr lang="fr-FR" sz="1100" b="0" i="0" kern="1200" baseline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du RPG et le fait qu’il soit aimé par tous les membres de ce RPG</a:t>
                      </a:r>
                      <a:r>
                        <a:rPr lang="fr-FR" sz="1100" b="0" i="0" kern="120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4722">
                <a:tc>
                  <a:txBody>
                    <a:bodyPr/>
                    <a:lstStyle/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endParaRPr lang="fr-FR" sz="1100" b="1" i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01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799084"/>
              </p:ext>
            </p:extLst>
          </p:nvPr>
        </p:nvGraphicFramePr>
        <p:xfrm>
          <a:off x="2228850" y="6296032"/>
          <a:ext cx="5027082" cy="19089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2283"/>
                <a:gridCol w="4114799"/>
              </a:tblGrid>
              <a:tr h="324722">
                <a:tc>
                  <a:txBody>
                    <a:bodyPr/>
                    <a:lstStyle/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2016</a:t>
                      </a:r>
                      <a:r>
                        <a:rPr lang="fr-FR" sz="1100" b="1" i="0" baseline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- Actuel</a:t>
                      </a: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2017</a:t>
                      </a:r>
                      <a:r>
                        <a:rPr lang="fr-FR" sz="1100" b="1" i="0" baseline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1" i="0" baseline="0" dirty="0" smtClean="0">
                          <a:solidFill>
                            <a:srgbClr val="58585A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– 2016 </a:t>
                      </a: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endParaRPr lang="fr-FR" sz="1100" b="1" i="0" baseline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r>
                        <a:rPr lang="fr-FR" sz="11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Apprentissage du langage informatique JAVA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endParaRPr lang="fr-FR" sz="1100" b="1" i="0" baseline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endParaRPr lang="fr-FR" sz="1100" b="1" i="0" baseline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endParaRPr lang="fr-FR" sz="1100" b="1" i="0" baseline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r>
                        <a:rPr lang="fr-FR" sz="1100" b="1" i="0" baseline="0" dirty="0" smtClean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Etudes en dernière année du cycle du collège </a:t>
                      </a:r>
                    </a:p>
                    <a:p>
                      <a:pPr algn="l"/>
                      <a:r>
                        <a:rPr lang="fr-FR" sz="1050" b="0" i="0" kern="120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Fouad</a:t>
                      </a:r>
                      <a:r>
                        <a:rPr lang="fr-FR" sz="1050" b="0" i="0" kern="1200" baseline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souhaite être, après ses études collégiales, littéraire.</a:t>
                      </a:r>
                      <a:endParaRPr lang="fr-FR" sz="1050" b="0" i="0" kern="1200" dirty="0" smtClean="0">
                        <a:solidFill>
                          <a:srgbClr val="7F7F7F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4545">
                <a:tc>
                  <a:txBody>
                    <a:bodyPr/>
                    <a:lstStyle/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0" i="0" kern="1200" dirty="0" smtClean="0">
                        <a:solidFill>
                          <a:srgbClr val="7F7F7F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4722">
                <a:tc>
                  <a:txBody>
                    <a:bodyPr/>
                    <a:lstStyle/>
                    <a:p>
                      <a:pPr marL="7938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 smtClean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</a:pPr>
                      <a:endParaRPr lang="fr-FR" sz="1100" b="1" i="0" dirty="0" smtClean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3207643" y="2930357"/>
            <a:ext cx="2828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err="1" smtClean="0">
                <a:solidFill>
                  <a:srgbClr val="404042"/>
                </a:solidFill>
              </a:rPr>
              <a:t>Expérience</a:t>
            </a:r>
            <a:endParaRPr lang="en-US" sz="1500" b="1" dirty="0">
              <a:solidFill>
                <a:srgbClr val="404042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119437" y="8817181"/>
            <a:ext cx="2828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err="1" smtClean="0">
                <a:solidFill>
                  <a:srgbClr val="404042"/>
                </a:solidFill>
              </a:rPr>
              <a:t>Certificats</a:t>
            </a:r>
            <a:endParaRPr lang="en-US" sz="1500" b="1" dirty="0">
              <a:solidFill>
                <a:srgbClr val="404042"/>
              </a:solidFill>
            </a:endParaRPr>
          </a:p>
        </p:txBody>
      </p:sp>
      <p:graphicFrame>
        <p:nvGraphicFramePr>
          <p:cNvPr id="105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319940"/>
              </p:ext>
            </p:extLst>
          </p:nvPr>
        </p:nvGraphicFramePr>
        <p:xfrm>
          <a:off x="3131396" y="9099971"/>
          <a:ext cx="4067386" cy="54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7386"/>
              </a:tblGrid>
              <a:tr h="273600">
                <a:tc>
                  <a:txBody>
                    <a:bodyPr/>
                    <a:lstStyle/>
                    <a:p>
                      <a:pPr marL="7938" indent="0" algn="l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050" b="0" i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Certificat du</a:t>
                      </a:r>
                      <a:r>
                        <a:rPr lang="fr-FR" sz="1050" b="0" i="0" baseline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meilleur </a:t>
                      </a:r>
                      <a:r>
                        <a:rPr lang="fr-FR" sz="1050" b="0" i="0" baseline="0" dirty="0" err="1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rôliste</a:t>
                      </a:r>
                      <a:r>
                        <a:rPr lang="fr-FR" sz="1050" b="0" i="0" baseline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2016 « Discord »   </a:t>
                      </a:r>
                      <a:endParaRPr lang="fr-FR" sz="1100" b="1" i="0" noProof="0" dirty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  <a:tr h="273600">
                <a:tc>
                  <a:txBody>
                    <a:bodyPr/>
                    <a:lstStyle/>
                    <a:p>
                      <a:pPr marL="7938" indent="0" algn="l">
                        <a:lnSpc>
                          <a:spcPct val="100000"/>
                        </a:lnSpc>
                        <a:buFont typeface="Courier New" charset="0"/>
                        <a:buNone/>
                        <a:tabLst/>
                      </a:pPr>
                      <a:r>
                        <a:rPr lang="fr-FR" sz="1050" b="0" i="0" noProof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Certificat</a:t>
                      </a:r>
                      <a:r>
                        <a:rPr lang="fr-FR" sz="1050" b="0" i="0" baseline="0" noProof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du </a:t>
                      </a:r>
                      <a:r>
                        <a:rPr lang="fr-FR" sz="1050" b="0" i="0" baseline="0" noProof="0" dirty="0" err="1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Poufsouffle</a:t>
                      </a:r>
                      <a:r>
                        <a:rPr lang="fr-FR" sz="1050" b="0" i="0" baseline="0" noProof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du mois « </a:t>
                      </a:r>
                      <a:r>
                        <a:rPr lang="fr-FR" sz="1050" b="0" i="0" baseline="0" noProof="0" dirty="0" err="1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AlwaysRP</a:t>
                      </a:r>
                      <a:r>
                        <a:rPr lang="fr-FR" sz="1050" b="0" i="0" baseline="0" noProof="0" dirty="0" smtClean="0">
                          <a:solidFill>
                            <a:srgbClr val="7F7F7F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 »</a:t>
                      </a:r>
                      <a:endParaRPr lang="fr-FR" sz="1100" b="1" i="0" noProof="0" dirty="0">
                        <a:solidFill>
                          <a:srgbClr val="58585A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09" y="2965641"/>
            <a:ext cx="317492" cy="31749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77" y="6952977"/>
            <a:ext cx="317492" cy="31749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625" y="2948607"/>
            <a:ext cx="212286" cy="212286"/>
          </a:xfrm>
          <a:prstGeom prst="rect">
            <a:avLst/>
          </a:prstGeom>
        </p:spPr>
      </p:pic>
      <p:pic>
        <p:nvPicPr>
          <p:cNvPr id="225" name="Picture 2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688" y="5868028"/>
            <a:ext cx="269724" cy="269724"/>
          </a:xfrm>
          <a:prstGeom prst="rect">
            <a:avLst/>
          </a:prstGeom>
        </p:spPr>
      </p:pic>
      <p:pic>
        <p:nvPicPr>
          <p:cNvPr id="226" name="Picture 2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811" y="8879288"/>
            <a:ext cx="239312" cy="2393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62" y="575205"/>
            <a:ext cx="1797288" cy="1700658"/>
          </a:xfrm>
          <a:prstGeom prst="teardrop">
            <a:avLst/>
          </a:prstGeom>
          <a:blipFill>
            <a:blip r:embed="rId9"/>
            <a:tile tx="0" ty="0" sx="100000" sy="100000" flip="none" algn="tl"/>
          </a:blipFill>
          <a:ln>
            <a:noFill/>
          </a:ln>
        </p:spPr>
      </p:pic>
      <p:sp>
        <p:nvSpPr>
          <p:cNvPr id="12" name="ZoneTexte 11"/>
          <p:cNvSpPr txBox="1"/>
          <p:nvPr/>
        </p:nvSpPr>
        <p:spPr>
          <a:xfrm>
            <a:off x="3178745" y="5779933"/>
            <a:ext cx="24364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 smtClean="0"/>
              <a:t>Formation et études</a:t>
            </a:r>
            <a:endParaRPr lang="fr-FR" sz="1500" b="1" dirty="0"/>
          </a:p>
        </p:txBody>
      </p:sp>
    </p:spTree>
    <p:extLst>
      <p:ext uri="{BB962C8B-B14F-4D97-AF65-F5344CB8AC3E}">
        <p14:creationId xmlns:p14="http://schemas.microsoft.com/office/powerpoint/2010/main" val="75693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Révolution.thmx</Template>
  <TotalTime>800</TotalTime>
  <Words>278</Words>
  <Application>Microsoft Office PowerPoint</Application>
  <PresentationFormat>Personnalisé</PresentationFormat>
  <Paragraphs>48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Times New Roman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Fouad El Mossaddeq</cp:lastModifiedBy>
  <cp:revision>86</cp:revision>
  <dcterms:created xsi:type="dcterms:W3CDTF">2014-12-03T08:33:54Z</dcterms:created>
  <dcterms:modified xsi:type="dcterms:W3CDTF">2017-04-27T18:23:49Z</dcterms:modified>
</cp:coreProperties>
</file>