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4" ContentType="video/mp4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50" r:id="rId1"/>
  </p:sldMasterIdLst>
  <p:notesMasterIdLst>
    <p:notesMasterId r:id="rId18"/>
  </p:notesMasterIdLst>
  <p:sldIdLst>
    <p:sldId id="256" r:id="rId2"/>
    <p:sldId id="257" r:id="rId3"/>
    <p:sldId id="258" r:id="rId4"/>
    <p:sldId id="266" r:id="rId5"/>
    <p:sldId id="269" r:id="rId6"/>
    <p:sldId id="268" r:id="rId7"/>
    <p:sldId id="267" r:id="rId8"/>
    <p:sldId id="270" r:id="rId9"/>
    <p:sldId id="271" r:id="rId10"/>
    <p:sldId id="260" r:id="rId11"/>
    <p:sldId id="261" r:id="rId12"/>
    <p:sldId id="262" r:id="rId13"/>
    <p:sldId id="273" r:id="rId14"/>
    <p:sldId id="272" r:id="rId15"/>
    <p:sldId id="263" r:id="rId16"/>
    <p:sldId id="265" r:id="rId17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ylvie Gautier" initials="SG" lastIdx="4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79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18"/>
    <p:restoredTop sz="94599"/>
  </p:normalViewPr>
  <p:slideViewPr>
    <p:cSldViewPr snapToGrid="0">
      <p:cViewPr varScale="1">
        <p:scale>
          <a:sx n="106" d="100"/>
          <a:sy n="106" d="100"/>
        </p:scale>
        <p:origin x="152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11-05T11:31:18.826" idx="3">
    <p:pos x="10" y="26"/>
    <p:text>les rubriques sont mal formulées : dans tous les cas il s'agit de problèmes de santé physique ou psychologique. Je vous suggère donc de regrouper les 2 rubriques en jaune</p:text>
    <p:extLst mod="1">
      <p:ext uri="{C676402C-5697-4E1C-873F-D02D1690AC5C}">
        <p15:threadingInfo xmlns:p15="http://schemas.microsoft.com/office/powerpoint/2012/main" timeZoneBias="-6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DE4E8E-E69C-0847-98A5-48D39039221F}" type="doc">
      <dgm:prSet loTypeId="urn:microsoft.com/office/officeart/2005/8/layout/process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B9F42C42-421E-3842-90BD-FCE7A8E4A2B4}">
      <dgm:prSet phldrT="[Texte]"/>
      <dgm:spPr>
        <a:gradFill rotWithShape="0">
          <a:gsLst>
            <a:gs pos="0">
              <a:schemeClr val="bg2">
                <a:lumMod val="50000"/>
              </a:schemeClr>
            </a:gs>
            <a:gs pos="100000">
              <a:srgbClr val="1388B6"/>
            </a:gs>
          </a:gsLst>
          <a:lin ang="5400000" scaled="0"/>
        </a:gradFill>
      </dgm:spPr>
      <dgm:t>
        <a:bodyPr/>
        <a:lstStyle/>
        <a:p>
          <a:r>
            <a:rPr lang="fr-FR" dirty="0" smtClean="0"/>
            <a:t>Important </a:t>
          </a:r>
          <a:r>
            <a:rPr lang="fr-FR" dirty="0" err="1" smtClean="0"/>
            <a:t>risk</a:t>
          </a:r>
          <a:r>
            <a:rPr lang="fr-FR" dirty="0" smtClean="0"/>
            <a:t> </a:t>
          </a:r>
          <a:r>
            <a:rPr lang="fr-FR" dirty="0" err="1" smtClean="0"/>
            <a:t>factors</a:t>
          </a:r>
          <a:r>
            <a:rPr lang="fr-FR" dirty="0" smtClean="0"/>
            <a:t> </a:t>
          </a:r>
          <a:r>
            <a:rPr lang="fr-FR" dirty="0" smtClean="0"/>
            <a:t>and/or </a:t>
          </a:r>
          <a:r>
            <a:rPr lang="fr-FR" dirty="0" err="1" smtClean="0"/>
            <a:t>family</a:t>
          </a:r>
          <a:r>
            <a:rPr lang="fr-FR" dirty="0" smtClean="0"/>
            <a:t> </a:t>
          </a:r>
          <a:r>
            <a:rPr lang="fr-FR" dirty="0" err="1" smtClean="0"/>
            <a:t>history</a:t>
          </a:r>
          <a:endParaRPr lang="fr-FR" dirty="0"/>
        </a:p>
      </dgm:t>
    </dgm:pt>
    <dgm:pt modelId="{ADF9A0D6-F9BE-2C4D-B8AE-35217F5DB64C}" type="parTrans" cxnId="{EA5DE657-6473-E144-8151-10B8641BE54A}">
      <dgm:prSet/>
      <dgm:spPr/>
      <dgm:t>
        <a:bodyPr/>
        <a:lstStyle/>
        <a:p>
          <a:endParaRPr lang="fr-FR"/>
        </a:p>
      </dgm:t>
    </dgm:pt>
    <dgm:pt modelId="{B0D28B02-0CCE-A246-903E-5F87E165C12D}" type="sibTrans" cxnId="{EA5DE657-6473-E144-8151-10B8641BE54A}">
      <dgm:prSet/>
      <dgm:spPr/>
      <dgm:t>
        <a:bodyPr/>
        <a:lstStyle/>
        <a:p>
          <a:endParaRPr lang="fr-FR"/>
        </a:p>
      </dgm:t>
    </dgm:pt>
    <dgm:pt modelId="{2856BF56-5124-8940-86D4-A39C0AE0CB52}">
      <dgm:prSet phldrT="[Texte]"/>
      <dgm:spPr/>
      <dgm:t>
        <a:bodyPr/>
        <a:lstStyle/>
        <a:p>
          <a:r>
            <a:rPr lang="fr-FR" dirty="0" err="1" smtClean="0"/>
            <a:t>Prenatal</a:t>
          </a:r>
          <a:r>
            <a:rPr lang="fr-FR" dirty="0" smtClean="0"/>
            <a:t> </a:t>
          </a:r>
          <a:r>
            <a:rPr lang="fr-FR" dirty="0" err="1" smtClean="0"/>
            <a:t>Ultra-Sound</a:t>
          </a:r>
          <a:endParaRPr lang="fr-FR" dirty="0"/>
        </a:p>
      </dgm:t>
    </dgm:pt>
    <dgm:pt modelId="{3DD25C85-E5B4-5341-9E2B-9FC06CF4BCAA}" type="parTrans" cxnId="{D22ADC3A-1A12-DA4F-8C50-17A99849DD98}">
      <dgm:prSet/>
      <dgm:spPr/>
      <dgm:t>
        <a:bodyPr/>
        <a:lstStyle/>
        <a:p>
          <a:endParaRPr lang="fr-FR"/>
        </a:p>
      </dgm:t>
    </dgm:pt>
    <dgm:pt modelId="{CE7A4FAB-4A24-BC45-AFA1-B54D27366CDD}" type="sibTrans" cxnId="{D22ADC3A-1A12-DA4F-8C50-17A99849DD98}">
      <dgm:prSet/>
      <dgm:spPr/>
      <dgm:t>
        <a:bodyPr/>
        <a:lstStyle/>
        <a:p>
          <a:endParaRPr lang="fr-FR"/>
        </a:p>
      </dgm:t>
    </dgm:pt>
    <dgm:pt modelId="{697E9BCC-7B4F-B34E-BF66-168F7D72A752}">
      <dgm:prSet phldrT="[Texte]"/>
      <dgm:spPr/>
      <dgm:t>
        <a:bodyPr/>
        <a:lstStyle/>
        <a:p>
          <a:r>
            <a:rPr lang="fr-FR" dirty="0" smtClean="0"/>
            <a:t>(16 </a:t>
          </a:r>
          <a:r>
            <a:rPr lang="fr-FR" dirty="0" err="1" smtClean="0"/>
            <a:t>weeks</a:t>
          </a:r>
          <a:r>
            <a:rPr lang="fr-FR" dirty="0" smtClean="0"/>
            <a:t> or more)</a:t>
          </a:r>
          <a:endParaRPr lang="fr-FR" dirty="0"/>
        </a:p>
      </dgm:t>
    </dgm:pt>
    <dgm:pt modelId="{336815DE-8E9F-4941-B291-5D8BF784D4BC}" type="parTrans" cxnId="{18C1B0D8-A9D2-6741-AA37-BB38E11AF67C}">
      <dgm:prSet/>
      <dgm:spPr/>
      <dgm:t>
        <a:bodyPr/>
        <a:lstStyle/>
        <a:p>
          <a:endParaRPr lang="fr-FR"/>
        </a:p>
      </dgm:t>
    </dgm:pt>
    <dgm:pt modelId="{3C1D3833-2FD9-3D4B-BED0-F7D0BFC81355}" type="sibTrans" cxnId="{18C1B0D8-A9D2-6741-AA37-BB38E11AF67C}">
      <dgm:prSet/>
      <dgm:spPr/>
      <dgm:t>
        <a:bodyPr/>
        <a:lstStyle/>
        <a:p>
          <a:endParaRPr lang="fr-FR"/>
        </a:p>
      </dgm:t>
    </dgm:pt>
    <dgm:pt modelId="{BFD1F568-361D-A240-83EA-92A240AC8680}">
      <dgm:prSet phldrT="[Texte]"/>
      <dgm:spPr>
        <a:gradFill rotWithShape="0">
          <a:gsLst>
            <a:gs pos="1000">
              <a:srgbClr val="0070C0"/>
            </a:gs>
            <a:gs pos="100000">
              <a:schemeClr val="bg2">
                <a:lumMod val="50000"/>
              </a:schemeClr>
            </a:gs>
          </a:gsLst>
          <a:lin ang="5400000" scaled="0"/>
        </a:gradFill>
      </dgm:spPr>
      <dgm:t>
        <a:bodyPr/>
        <a:lstStyle/>
        <a:p>
          <a:r>
            <a:rPr lang="fr-FR" dirty="0" err="1" smtClean="0"/>
            <a:t>Diagnosis</a:t>
          </a:r>
          <a:r>
            <a:rPr lang="fr-FR" dirty="0" smtClean="0"/>
            <a:t> </a:t>
          </a:r>
          <a:r>
            <a:rPr lang="fr-FR" dirty="0" err="1" smtClean="0"/>
            <a:t>confirmed</a:t>
          </a:r>
          <a:r>
            <a:rPr lang="fr-FR" dirty="0" smtClean="0"/>
            <a:t> at </a:t>
          </a:r>
          <a:r>
            <a:rPr lang="fr-FR" dirty="0" err="1" smtClean="0"/>
            <a:t>Birth</a:t>
          </a:r>
          <a:endParaRPr lang="fr-FR" dirty="0"/>
        </a:p>
      </dgm:t>
    </dgm:pt>
    <dgm:pt modelId="{F91C5DB0-0ACF-7F48-8651-2F1BBE47F4BF}" type="parTrans" cxnId="{08C9F9FC-2265-ED44-85E7-42D9A872465E}">
      <dgm:prSet/>
      <dgm:spPr/>
      <dgm:t>
        <a:bodyPr/>
        <a:lstStyle/>
        <a:p>
          <a:endParaRPr lang="fr-FR"/>
        </a:p>
      </dgm:t>
    </dgm:pt>
    <dgm:pt modelId="{0F14C418-D4F2-544C-B6DF-1177F71AD20C}" type="sibTrans" cxnId="{08C9F9FC-2265-ED44-85E7-42D9A872465E}">
      <dgm:prSet/>
      <dgm:spPr/>
      <dgm:t>
        <a:bodyPr/>
        <a:lstStyle/>
        <a:p>
          <a:endParaRPr lang="fr-FR"/>
        </a:p>
      </dgm:t>
    </dgm:pt>
    <dgm:pt modelId="{81F679C5-60CA-CF45-BF82-17BBE7F2FF87}">
      <dgm:prSet phldrT="[Texte]"/>
      <dgm:spPr/>
      <dgm:t>
        <a:bodyPr/>
        <a:lstStyle/>
        <a:p>
          <a:r>
            <a:rPr lang="fr-FR" dirty="0" smtClean="0"/>
            <a:t>Visual </a:t>
          </a:r>
          <a:r>
            <a:rPr lang="fr-FR" dirty="0" err="1" smtClean="0"/>
            <a:t>assessment</a:t>
          </a:r>
          <a:r>
            <a:rPr lang="fr-FR" dirty="0" smtClean="0"/>
            <a:t> and</a:t>
          </a:r>
          <a:endParaRPr lang="fr-FR" dirty="0"/>
        </a:p>
      </dgm:t>
    </dgm:pt>
    <dgm:pt modelId="{2844D3A3-E7CA-9A4D-84CF-C9AC41C834DF}" type="parTrans" cxnId="{49DD04E8-1C21-CB47-B31A-86801B6F3672}">
      <dgm:prSet/>
      <dgm:spPr/>
      <dgm:t>
        <a:bodyPr/>
        <a:lstStyle/>
        <a:p>
          <a:endParaRPr lang="fr-FR"/>
        </a:p>
      </dgm:t>
    </dgm:pt>
    <dgm:pt modelId="{363C43EE-85FD-4345-B769-F6A04C8B17AB}" type="sibTrans" cxnId="{49DD04E8-1C21-CB47-B31A-86801B6F3672}">
      <dgm:prSet/>
      <dgm:spPr/>
      <dgm:t>
        <a:bodyPr/>
        <a:lstStyle/>
        <a:p>
          <a:endParaRPr lang="fr-FR"/>
        </a:p>
      </dgm:t>
    </dgm:pt>
    <dgm:pt modelId="{95AE0686-8373-7242-9DFE-C152B5316336}">
      <dgm:prSet phldrT="[Texte]"/>
      <dgm:spPr/>
      <dgm:t>
        <a:bodyPr/>
        <a:lstStyle/>
        <a:p>
          <a:r>
            <a:rPr lang="fr-FR" dirty="0" err="1" smtClean="0"/>
            <a:t>physical</a:t>
          </a:r>
          <a:r>
            <a:rPr lang="fr-FR" dirty="0" smtClean="0"/>
            <a:t> </a:t>
          </a:r>
          <a:r>
            <a:rPr lang="fr-FR" dirty="0" err="1" smtClean="0"/>
            <a:t>examination</a:t>
          </a:r>
          <a:endParaRPr lang="fr-FR" dirty="0"/>
        </a:p>
      </dgm:t>
    </dgm:pt>
    <dgm:pt modelId="{DAEF6E2C-9D46-3A44-B119-97F459F5352E}" type="parTrans" cxnId="{00ABB00D-3E35-6848-A222-E163C5692463}">
      <dgm:prSet/>
      <dgm:spPr/>
      <dgm:t>
        <a:bodyPr/>
        <a:lstStyle/>
        <a:p>
          <a:endParaRPr lang="fr-FR"/>
        </a:p>
      </dgm:t>
    </dgm:pt>
    <dgm:pt modelId="{F1B181A6-16D5-354E-9FE5-571D6B1841D3}" type="sibTrans" cxnId="{00ABB00D-3E35-6848-A222-E163C5692463}">
      <dgm:prSet/>
      <dgm:spPr/>
      <dgm:t>
        <a:bodyPr/>
        <a:lstStyle/>
        <a:p>
          <a:endParaRPr lang="fr-FR"/>
        </a:p>
      </dgm:t>
    </dgm:pt>
    <dgm:pt modelId="{12B77F2E-A941-8C43-B54F-32923C9DFC84}" type="pres">
      <dgm:prSet presAssocID="{C2DE4E8E-E69C-0847-98A5-48D39039221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CB5A0313-627D-4549-ACEF-D78FB61DFF29}" type="pres">
      <dgm:prSet presAssocID="{BFD1F568-361D-A240-83EA-92A240AC8680}" presName="boxAndChildren" presStyleCnt="0"/>
      <dgm:spPr/>
    </dgm:pt>
    <dgm:pt modelId="{1DC7BD54-6E6C-954F-9E96-B6157F7ABC96}" type="pres">
      <dgm:prSet presAssocID="{BFD1F568-361D-A240-83EA-92A240AC8680}" presName="parentTextBox" presStyleLbl="node1" presStyleIdx="0" presStyleCnt="2"/>
      <dgm:spPr/>
      <dgm:t>
        <a:bodyPr/>
        <a:lstStyle/>
        <a:p>
          <a:endParaRPr lang="fr-FR"/>
        </a:p>
      </dgm:t>
    </dgm:pt>
    <dgm:pt modelId="{C9FDD195-B5FF-7E41-B8A9-1A2BCF6BC5F2}" type="pres">
      <dgm:prSet presAssocID="{BFD1F568-361D-A240-83EA-92A240AC8680}" presName="entireBox" presStyleLbl="node1" presStyleIdx="0" presStyleCnt="2"/>
      <dgm:spPr/>
      <dgm:t>
        <a:bodyPr/>
        <a:lstStyle/>
        <a:p>
          <a:endParaRPr lang="fr-FR"/>
        </a:p>
      </dgm:t>
    </dgm:pt>
    <dgm:pt modelId="{309900DD-7DEF-6A4F-BC4D-C3E33FE36056}" type="pres">
      <dgm:prSet presAssocID="{BFD1F568-361D-A240-83EA-92A240AC8680}" presName="descendantBox" presStyleCnt="0"/>
      <dgm:spPr/>
    </dgm:pt>
    <dgm:pt modelId="{593E7C98-20DD-E94B-8BBA-E06E4715E055}" type="pres">
      <dgm:prSet presAssocID="{81F679C5-60CA-CF45-BF82-17BBE7F2FF87}" presName="childTextBox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1821DD7-928C-5C48-8AD4-9B660EE84F85}" type="pres">
      <dgm:prSet presAssocID="{95AE0686-8373-7242-9DFE-C152B5316336}" presName="childTextBox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494930A-5954-0E4D-903C-0DF38BC757DB}" type="pres">
      <dgm:prSet presAssocID="{B0D28B02-0CCE-A246-903E-5F87E165C12D}" presName="sp" presStyleCnt="0"/>
      <dgm:spPr/>
    </dgm:pt>
    <dgm:pt modelId="{04537873-0CA0-134D-AA64-6E800C8527FB}" type="pres">
      <dgm:prSet presAssocID="{B9F42C42-421E-3842-90BD-FCE7A8E4A2B4}" presName="arrowAndChildren" presStyleCnt="0"/>
      <dgm:spPr/>
    </dgm:pt>
    <dgm:pt modelId="{51EF5508-3597-CF44-BFC3-84CBAB9E2FB8}" type="pres">
      <dgm:prSet presAssocID="{B9F42C42-421E-3842-90BD-FCE7A8E4A2B4}" presName="parentTextArrow" presStyleLbl="node1" presStyleIdx="0" presStyleCnt="2"/>
      <dgm:spPr/>
      <dgm:t>
        <a:bodyPr/>
        <a:lstStyle/>
        <a:p>
          <a:endParaRPr lang="fr-FR"/>
        </a:p>
      </dgm:t>
    </dgm:pt>
    <dgm:pt modelId="{D4CFC811-9E2F-544B-B7AE-F25E4FEBC9AA}" type="pres">
      <dgm:prSet presAssocID="{B9F42C42-421E-3842-90BD-FCE7A8E4A2B4}" presName="arrow" presStyleLbl="node1" presStyleIdx="1" presStyleCnt="2"/>
      <dgm:spPr/>
      <dgm:t>
        <a:bodyPr/>
        <a:lstStyle/>
        <a:p>
          <a:endParaRPr lang="fr-FR"/>
        </a:p>
      </dgm:t>
    </dgm:pt>
    <dgm:pt modelId="{CB95A79A-FB0B-F54A-8DA7-1D906AE91D8B}" type="pres">
      <dgm:prSet presAssocID="{B9F42C42-421E-3842-90BD-FCE7A8E4A2B4}" presName="descendantArrow" presStyleCnt="0"/>
      <dgm:spPr/>
    </dgm:pt>
    <dgm:pt modelId="{448B8470-A19F-DD4F-822F-E3F19D6E170E}" type="pres">
      <dgm:prSet presAssocID="{2856BF56-5124-8940-86D4-A39C0AE0CB52}" presName="childTextArrow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74BE7A1-E875-C04A-9F64-40CCC688E4DE}" type="pres">
      <dgm:prSet presAssocID="{697E9BCC-7B4F-B34E-BF66-168F7D72A752}" presName="childTextArrow" presStyleLbl="fgAccFollowNode1" presStyleIdx="3" presStyleCnt="4" custScaleX="74598" custLinFactNeighborX="-1313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D2739084-168A-1B4F-AEBE-F1EF50E950A6}" type="presOf" srcId="{B9F42C42-421E-3842-90BD-FCE7A8E4A2B4}" destId="{D4CFC811-9E2F-544B-B7AE-F25E4FEBC9AA}" srcOrd="1" destOrd="0" presId="urn:microsoft.com/office/officeart/2005/8/layout/process4"/>
    <dgm:cxn modelId="{00ABB00D-3E35-6848-A222-E163C5692463}" srcId="{BFD1F568-361D-A240-83EA-92A240AC8680}" destId="{95AE0686-8373-7242-9DFE-C152B5316336}" srcOrd="1" destOrd="0" parTransId="{DAEF6E2C-9D46-3A44-B119-97F459F5352E}" sibTransId="{F1B181A6-16D5-354E-9FE5-571D6B1841D3}"/>
    <dgm:cxn modelId="{AF0F6B0A-E172-394D-9FD6-834764BDEFDD}" type="presOf" srcId="{697E9BCC-7B4F-B34E-BF66-168F7D72A752}" destId="{B74BE7A1-E875-C04A-9F64-40CCC688E4DE}" srcOrd="0" destOrd="0" presId="urn:microsoft.com/office/officeart/2005/8/layout/process4"/>
    <dgm:cxn modelId="{49DD04E8-1C21-CB47-B31A-86801B6F3672}" srcId="{BFD1F568-361D-A240-83EA-92A240AC8680}" destId="{81F679C5-60CA-CF45-BF82-17BBE7F2FF87}" srcOrd="0" destOrd="0" parTransId="{2844D3A3-E7CA-9A4D-84CF-C9AC41C834DF}" sibTransId="{363C43EE-85FD-4345-B769-F6A04C8B17AB}"/>
    <dgm:cxn modelId="{42F08F52-60E4-EB48-AB67-EB30B27CD71D}" type="presOf" srcId="{81F679C5-60CA-CF45-BF82-17BBE7F2FF87}" destId="{593E7C98-20DD-E94B-8BBA-E06E4715E055}" srcOrd="0" destOrd="0" presId="urn:microsoft.com/office/officeart/2005/8/layout/process4"/>
    <dgm:cxn modelId="{18C1B0D8-A9D2-6741-AA37-BB38E11AF67C}" srcId="{B9F42C42-421E-3842-90BD-FCE7A8E4A2B4}" destId="{697E9BCC-7B4F-B34E-BF66-168F7D72A752}" srcOrd="1" destOrd="0" parTransId="{336815DE-8E9F-4941-B291-5D8BF784D4BC}" sibTransId="{3C1D3833-2FD9-3D4B-BED0-F7D0BFC81355}"/>
    <dgm:cxn modelId="{0C8998AA-826F-5044-8CBC-F8B05216D2C3}" type="presOf" srcId="{2856BF56-5124-8940-86D4-A39C0AE0CB52}" destId="{448B8470-A19F-DD4F-822F-E3F19D6E170E}" srcOrd="0" destOrd="0" presId="urn:microsoft.com/office/officeart/2005/8/layout/process4"/>
    <dgm:cxn modelId="{35BC3058-36CF-A94B-BCDC-92FED53CB130}" type="presOf" srcId="{B9F42C42-421E-3842-90BD-FCE7A8E4A2B4}" destId="{51EF5508-3597-CF44-BFC3-84CBAB9E2FB8}" srcOrd="0" destOrd="0" presId="urn:microsoft.com/office/officeart/2005/8/layout/process4"/>
    <dgm:cxn modelId="{EA5DE657-6473-E144-8151-10B8641BE54A}" srcId="{C2DE4E8E-E69C-0847-98A5-48D39039221F}" destId="{B9F42C42-421E-3842-90BD-FCE7A8E4A2B4}" srcOrd="0" destOrd="0" parTransId="{ADF9A0D6-F9BE-2C4D-B8AE-35217F5DB64C}" sibTransId="{B0D28B02-0CCE-A246-903E-5F87E165C12D}"/>
    <dgm:cxn modelId="{AAF62A88-6F24-6C43-9AF2-A3951D4EE2F9}" type="presOf" srcId="{BFD1F568-361D-A240-83EA-92A240AC8680}" destId="{1DC7BD54-6E6C-954F-9E96-B6157F7ABC96}" srcOrd="0" destOrd="0" presId="urn:microsoft.com/office/officeart/2005/8/layout/process4"/>
    <dgm:cxn modelId="{08C9F9FC-2265-ED44-85E7-42D9A872465E}" srcId="{C2DE4E8E-E69C-0847-98A5-48D39039221F}" destId="{BFD1F568-361D-A240-83EA-92A240AC8680}" srcOrd="1" destOrd="0" parTransId="{F91C5DB0-0ACF-7F48-8651-2F1BBE47F4BF}" sibTransId="{0F14C418-D4F2-544C-B6DF-1177F71AD20C}"/>
    <dgm:cxn modelId="{D15E47D6-64C5-F047-89A0-C4C393DDA0E1}" type="presOf" srcId="{C2DE4E8E-E69C-0847-98A5-48D39039221F}" destId="{12B77F2E-A941-8C43-B54F-32923C9DFC84}" srcOrd="0" destOrd="0" presId="urn:microsoft.com/office/officeart/2005/8/layout/process4"/>
    <dgm:cxn modelId="{A41EA6D7-9C7C-CC4B-81AC-A9A5F66274AB}" type="presOf" srcId="{BFD1F568-361D-A240-83EA-92A240AC8680}" destId="{C9FDD195-B5FF-7E41-B8A9-1A2BCF6BC5F2}" srcOrd="1" destOrd="0" presId="urn:microsoft.com/office/officeart/2005/8/layout/process4"/>
    <dgm:cxn modelId="{CB3B29FB-B403-A841-B701-1DDBE7DC0B46}" type="presOf" srcId="{95AE0686-8373-7242-9DFE-C152B5316336}" destId="{E1821DD7-928C-5C48-8AD4-9B660EE84F85}" srcOrd="0" destOrd="0" presId="urn:microsoft.com/office/officeart/2005/8/layout/process4"/>
    <dgm:cxn modelId="{D22ADC3A-1A12-DA4F-8C50-17A99849DD98}" srcId="{B9F42C42-421E-3842-90BD-FCE7A8E4A2B4}" destId="{2856BF56-5124-8940-86D4-A39C0AE0CB52}" srcOrd="0" destOrd="0" parTransId="{3DD25C85-E5B4-5341-9E2B-9FC06CF4BCAA}" sibTransId="{CE7A4FAB-4A24-BC45-AFA1-B54D27366CDD}"/>
    <dgm:cxn modelId="{5BDD0DC0-F182-ED41-A79F-5A84B853284D}" type="presParOf" srcId="{12B77F2E-A941-8C43-B54F-32923C9DFC84}" destId="{CB5A0313-627D-4549-ACEF-D78FB61DFF29}" srcOrd="0" destOrd="0" presId="urn:microsoft.com/office/officeart/2005/8/layout/process4"/>
    <dgm:cxn modelId="{3C42FFBF-9CCC-2741-85BC-60084514FE8C}" type="presParOf" srcId="{CB5A0313-627D-4549-ACEF-D78FB61DFF29}" destId="{1DC7BD54-6E6C-954F-9E96-B6157F7ABC96}" srcOrd="0" destOrd="0" presId="urn:microsoft.com/office/officeart/2005/8/layout/process4"/>
    <dgm:cxn modelId="{1DB1CBDF-0FB2-304A-8362-D11290A8C120}" type="presParOf" srcId="{CB5A0313-627D-4549-ACEF-D78FB61DFF29}" destId="{C9FDD195-B5FF-7E41-B8A9-1A2BCF6BC5F2}" srcOrd="1" destOrd="0" presId="urn:microsoft.com/office/officeart/2005/8/layout/process4"/>
    <dgm:cxn modelId="{3365541C-6B22-824A-9A4A-4C98B4E1FEB1}" type="presParOf" srcId="{CB5A0313-627D-4549-ACEF-D78FB61DFF29}" destId="{309900DD-7DEF-6A4F-BC4D-C3E33FE36056}" srcOrd="2" destOrd="0" presId="urn:microsoft.com/office/officeart/2005/8/layout/process4"/>
    <dgm:cxn modelId="{BCB5FBEF-81E9-1145-A4D0-2B12CED4BF21}" type="presParOf" srcId="{309900DD-7DEF-6A4F-BC4D-C3E33FE36056}" destId="{593E7C98-20DD-E94B-8BBA-E06E4715E055}" srcOrd="0" destOrd="0" presId="urn:microsoft.com/office/officeart/2005/8/layout/process4"/>
    <dgm:cxn modelId="{DC7DF3BD-AF31-034E-B439-3AE603CC284D}" type="presParOf" srcId="{309900DD-7DEF-6A4F-BC4D-C3E33FE36056}" destId="{E1821DD7-928C-5C48-8AD4-9B660EE84F85}" srcOrd="1" destOrd="0" presId="urn:microsoft.com/office/officeart/2005/8/layout/process4"/>
    <dgm:cxn modelId="{26298817-9983-9441-B549-45BFA88BB98D}" type="presParOf" srcId="{12B77F2E-A941-8C43-B54F-32923C9DFC84}" destId="{7494930A-5954-0E4D-903C-0DF38BC757DB}" srcOrd="1" destOrd="0" presId="urn:microsoft.com/office/officeart/2005/8/layout/process4"/>
    <dgm:cxn modelId="{CB70EDCD-F2B1-2646-B554-219296A259A0}" type="presParOf" srcId="{12B77F2E-A941-8C43-B54F-32923C9DFC84}" destId="{04537873-0CA0-134D-AA64-6E800C8527FB}" srcOrd="2" destOrd="0" presId="urn:microsoft.com/office/officeart/2005/8/layout/process4"/>
    <dgm:cxn modelId="{D239CE89-66D0-2145-BBF4-C4547509D28F}" type="presParOf" srcId="{04537873-0CA0-134D-AA64-6E800C8527FB}" destId="{51EF5508-3597-CF44-BFC3-84CBAB9E2FB8}" srcOrd="0" destOrd="0" presId="urn:microsoft.com/office/officeart/2005/8/layout/process4"/>
    <dgm:cxn modelId="{094F4B20-51DA-1946-8B20-0FF5596AAFEC}" type="presParOf" srcId="{04537873-0CA0-134D-AA64-6E800C8527FB}" destId="{D4CFC811-9E2F-544B-B7AE-F25E4FEBC9AA}" srcOrd="1" destOrd="0" presId="urn:microsoft.com/office/officeart/2005/8/layout/process4"/>
    <dgm:cxn modelId="{7EE596EB-5FCF-1F43-9E94-3B3BE1A60643}" type="presParOf" srcId="{04537873-0CA0-134D-AA64-6E800C8527FB}" destId="{CB95A79A-FB0B-F54A-8DA7-1D906AE91D8B}" srcOrd="2" destOrd="0" presId="urn:microsoft.com/office/officeart/2005/8/layout/process4"/>
    <dgm:cxn modelId="{B77DAF42-52B0-6642-B8D9-CD0D45E57066}" type="presParOf" srcId="{CB95A79A-FB0B-F54A-8DA7-1D906AE91D8B}" destId="{448B8470-A19F-DD4F-822F-E3F19D6E170E}" srcOrd="0" destOrd="0" presId="urn:microsoft.com/office/officeart/2005/8/layout/process4"/>
    <dgm:cxn modelId="{D770AF8E-8592-384F-BEFC-CDD493CDEC43}" type="presParOf" srcId="{CB95A79A-FB0B-F54A-8DA7-1D906AE91D8B}" destId="{B74BE7A1-E875-C04A-9F64-40CCC688E4DE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0043DA3-ECFC-9F4C-B7B1-3B990783BD6B}" type="doc">
      <dgm:prSet loTypeId="urn:microsoft.com/office/officeart/2005/8/layout/radial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28C7A907-7452-0F48-B1C1-91E828077AA5}">
      <dgm:prSet phldrT="[Texte]"/>
      <dgm:spPr/>
      <dgm:t>
        <a:bodyPr/>
        <a:lstStyle/>
        <a:p>
          <a:r>
            <a:rPr lang="fr-FR" b="1" dirty="0" smtClean="0">
              <a:solidFill>
                <a:srgbClr val="00B0F0"/>
              </a:solidFill>
            </a:rPr>
            <a:t>Patient</a:t>
          </a:r>
          <a:endParaRPr lang="fr-FR" b="1" dirty="0">
            <a:solidFill>
              <a:srgbClr val="00B0F0"/>
            </a:solidFill>
          </a:endParaRPr>
        </a:p>
      </dgm:t>
    </dgm:pt>
    <dgm:pt modelId="{AC367D36-FC90-CE46-8996-7F5A279F408B}" type="parTrans" cxnId="{6ECEF090-2656-B841-9B21-7F2423B4177C}">
      <dgm:prSet/>
      <dgm:spPr/>
      <dgm:t>
        <a:bodyPr/>
        <a:lstStyle/>
        <a:p>
          <a:endParaRPr lang="fr-FR"/>
        </a:p>
      </dgm:t>
    </dgm:pt>
    <dgm:pt modelId="{F6ECE865-B67C-5D4F-90C4-29A6A439766F}" type="sibTrans" cxnId="{6ECEF090-2656-B841-9B21-7F2423B4177C}">
      <dgm:prSet/>
      <dgm:spPr/>
      <dgm:t>
        <a:bodyPr/>
        <a:lstStyle/>
        <a:p>
          <a:endParaRPr lang="fr-FR"/>
        </a:p>
      </dgm:t>
    </dgm:pt>
    <dgm:pt modelId="{D31A32D9-41DD-7B43-8F56-6C7B3283717A}">
      <dgm:prSet phldrT="[Texte]" custT="1"/>
      <dgm:spPr/>
      <dgm:t>
        <a:bodyPr/>
        <a:lstStyle/>
        <a:p>
          <a:r>
            <a:rPr lang="fr-FR" sz="2000" b="1" dirty="0" smtClean="0">
              <a:solidFill>
                <a:srgbClr val="FF0000"/>
              </a:solidFill>
            </a:rPr>
            <a:t>SURGERY</a:t>
          </a:r>
          <a:endParaRPr lang="fr-FR" sz="1600" b="1" dirty="0">
            <a:solidFill>
              <a:srgbClr val="FF0000"/>
            </a:solidFill>
          </a:endParaRPr>
        </a:p>
      </dgm:t>
    </dgm:pt>
    <dgm:pt modelId="{612985DF-6787-0648-BEF2-824512A73951}" type="parTrans" cxnId="{04EDF134-0C55-C942-A143-C7F5603C63F4}">
      <dgm:prSet/>
      <dgm:spPr/>
      <dgm:t>
        <a:bodyPr/>
        <a:lstStyle/>
        <a:p>
          <a:endParaRPr lang="fr-FR"/>
        </a:p>
      </dgm:t>
    </dgm:pt>
    <dgm:pt modelId="{8F395114-88A8-FD4E-8128-9B5BB401AA76}" type="sibTrans" cxnId="{04EDF134-0C55-C942-A143-C7F5603C63F4}">
      <dgm:prSet/>
      <dgm:spPr/>
      <dgm:t>
        <a:bodyPr/>
        <a:lstStyle/>
        <a:p>
          <a:endParaRPr lang="fr-FR"/>
        </a:p>
      </dgm:t>
    </dgm:pt>
    <dgm:pt modelId="{858FE70A-5B8E-D34B-AAC0-31D6A26408A7}">
      <dgm:prSet phldrT="[Texte]"/>
      <dgm:spPr/>
      <dgm:t>
        <a:bodyPr/>
        <a:lstStyle/>
        <a:p>
          <a:r>
            <a:rPr lang="fr-FR" dirty="0" err="1" smtClean="0"/>
            <a:t>Feeding</a:t>
          </a:r>
          <a:r>
            <a:rPr lang="fr-FR" dirty="0" smtClean="0"/>
            <a:t> support</a:t>
          </a:r>
          <a:endParaRPr lang="fr-FR" dirty="0"/>
        </a:p>
      </dgm:t>
    </dgm:pt>
    <dgm:pt modelId="{E3625111-8CCD-DA43-BAB9-1FB7A282B780}" type="parTrans" cxnId="{E083ECE8-0185-9442-A04C-EB380A07FFE9}">
      <dgm:prSet/>
      <dgm:spPr/>
      <dgm:t>
        <a:bodyPr/>
        <a:lstStyle/>
        <a:p>
          <a:endParaRPr lang="fr-FR"/>
        </a:p>
      </dgm:t>
    </dgm:pt>
    <dgm:pt modelId="{A160CFB0-7C0B-8242-95E7-91E72D2E578A}" type="sibTrans" cxnId="{E083ECE8-0185-9442-A04C-EB380A07FFE9}">
      <dgm:prSet/>
      <dgm:spPr/>
      <dgm:t>
        <a:bodyPr/>
        <a:lstStyle/>
        <a:p>
          <a:endParaRPr lang="fr-FR"/>
        </a:p>
      </dgm:t>
    </dgm:pt>
    <dgm:pt modelId="{DD4DF171-D032-B242-ADFA-6A35334F076F}">
      <dgm:prSet phldrT="[Texte]"/>
      <dgm:spPr/>
      <dgm:t>
        <a:bodyPr/>
        <a:lstStyle/>
        <a:p>
          <a:r>
            <a:rPr lang="fr-FR" dirty="0" smtClean="0"/>
            <a:t>Monitoring </a:t>
          </a:r>
          <a:r>
            <a:rPr lang="fr-FR" dirty="0" err="1" smtClean="0"/>
            <a:t>hearing</a:t>
          </a:r>
          <a:endParaRPr lang="fr-FR" dirty="0"/>
        </a:p>
      </dgm:t>
    </dgm:pt>
    <dgm:pt modelId="{B8665C67-E9DE-A643-B764-D3D67EF0450C}" type="parTrans" cxnId="{D4AC0C62-9ABF-CA46-B258-DD5EF880F1F0}">
      <dgm:prSet/>
      <dgm:spPr/>
      <dgm:t>
        <a:bodyPr/>
        <a:lstStyle/>
        <a:p>
          <a:endParaRPr lang="fr-FR"/>
        </a:p>
      </dgm:t>
    </dgm:pt>
    <dgm:pt modelId="{AE01064A-EDE5-F14C-A7FC-4CA682F1C522}" type="sibTrans" cxnId="{D4AC0C62-9ABF-CA46-B258-DD5EF880F1F0}">
      <dgm:prSet/>
      <dgm:spPr/>
      <dgm:t>
        <a:bodyPr/>
        <a:lstStyle/>
        <a:p>
          <a:endParaRPr lang="fr-FR"/>
        </a:p>
      </dgm:t>
    </dgm:pt>
    <dgm:pt modelId="{36DACE0B-952C-5441-BD22-931F1E083BDD}">
      <dgm:prSet phldrT="[Texte]"/>
      <dgm:spPr/>
      <dgm:t>
        <a:bodyPr/>
        <a:lstStyle/>
        <a:p>
          <a:r>
            <a:rPr lang="fr-FR" dirty="0" smtClean="0"/>
            <a:t>Speech and </a:t>
          </a:r>
          <a:r>
            <a:rPr lang="fr-FR" dirty="0" err="1" smtClean="0"/>
            <a:t>language</a:t>
          </a:r>
          <a:r>
            <a:rPr lang="fr-FR" dirty="0" smtClean="0"/>
            <a:t> </a:t>
          </a:r>
          <a:r>
            <a:rPr lang="fr-FR" dirty="0" err="1" smtClean="0"/>
            <a:t>therapy</a:t>
          </a:r>
          <a:endParaRPr lang="fr-FR" dirty="0"/>
        </a:p>
      </dgm:t>
    </dgm:pt>
    <dgm:pt modelId="{B37DB409-CACA-974F-A848-8ECFAEBB4466}" type="parTrans" cxnId="{8B5EA392-8E41-6D42-BA80-17DE64AB7E2A}">
      <dgm:prSet/>
      <dgm:spPr/>
      <dgm:t>
        <a:bodyPr/>
        <a:lstStyle/>
        <a:p>
          <a:endParaRPr lang="fr-FR"/>
        </a:p>
      </dgm:t>
    </dgm:pt>
    <dgm:pt modelId="{FD5FE543-6BC3-F642-BE78-D1E9F4933024}" type="sibTrans" cxnId="{8B5EA392-8E41-6D42-BA80-17DE64AB7E2A}">
      <dgm:prSet/>
      <dgm:spPr/>
      <dgm:t>
        <a:bodyPr/>
        <a:lstStyle/>
        <a:p>
          <a:endParaRPr lang="fr-FR"/>
        </a:p>
      </dgm:t>
    </dgm:pt>
    <dgm:pt modelId="{6E44EEA0-8738-A640-96EC-77013B3FCB78}">
      <dgm:prSet/>
      <dgm:spPr/>
      <dgm:t>
        <a:bodyPr/>
        <a:lstStyle/>
        <a:p>
          <a:r>
            <a:rPr lang="fr-FR" dirty="0" err="1" smtClean="0"/>
            <a:t>Orthodontic</a:t>
          </a:r>
          <a:r>
            <a:rPr lang="fr-FR" dirty="0" smtClean="0"/>
            <a:t> </a:t>
          </a:r>
          <a:r>
            <a:rPr lang="fr-FR" dirty="0" err="1" smtClean="0"/>
            <a:t>treatment</a:t>
          </a:r>
          <a:endParaRPr lang="fr-FR" dirty="0"/>
        </a:p>
      </dgm:t>
    </dgm:pt>
    <dgm:pt modelId="{AD88DA60-F65E-304B-A6FB-B13173556FF9}" type="parTrans" cxnId="{A1978982-CC9D-344C-BFD6-EE854B350494}">
      <dgm:prSet/>
      <dgm:spPr/>
      <dgm:t>
        <a:bodyPr/>
        <a:lstStyle/>
        <a:p>
          <a:endParaRPr lang="fr-FR"/>
        </a:p>
      </dgm:t>
    </dgm:pt>
    <dgm:pt modelId="{F3578291-8386-8543-B4C7-723FA728378F}" type="sibTrans" cxnId="{A1978982-CC9D-344C-BFD6-EE854B350494}">
      <dgm:prSet/>
      <dgm:spPr/>
    </dgm:pt>
    <dgm:pt modelId="{8BA49298-1A55-6042-9B42-AA8B5069C14F}" type="pres">
      <dgm:prSet presAssocID="{E0043DA3-ECFC-9F4C-B7B1-3B990783BD6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7F326E30-DEB5-DE41-B19F-9FD5C6677E89}" type="pres">
      <dgm:prSet presAssocID="{28C7A907-7452-0F48-B1C1-91E828077AA5}" presName="centerShape" presStyleLbl="node0" presStyleIdx="0" presStyleCnt="1"/>
      <dgm:spPr/>
      <dgm:t>
        <a:bodyPr/>
        <a:lstStyle/>
        <a:p>
          <a:endParaRPr lang="fr-FR"/>
        </a:p>
      </dgm:t>
    </dgm:pt>
    <dgm:pt modelId="{F611EA37-8C98-974F-BABA-47938C4D67DE}" type="pres">
      <dgm:prSet presAssocID="{612985DF-6787-0648-BEF2-824512A73951}" presName="parTrans" presStyleLbl="sibTrans2D1" presStyleIdx="0" presStyleCnt="5"/>
      <dgm:spPr/>
      <dgm:t>
        <a:bodyPr/>
        <a:lstStyle/>
        <a:p>
          <a:endParaRPr lang="fr-FR"/>
        </a:p>
      </dgm:t>
    </dgm:pt>
    <dgm:pt modelId="{0D3E2A20-34E9-E141-B7EA-97FD3807E3F3}" type="pres">
      <dgm:prSet presAssocID="{612985DF-6787-0648-BEF2-824512A73951}" presName="connectorText" presStyleLbl="sibTrans2D1" presStyleIdx="0" presStyleCnt="5"/>
      <dgm:spPr/>
      <dgm:t>
        <a:bodyPr/>
        <a:lstStyle/>
        <a:p>
          <a:endParaRPr lang="fr-FR"/>
        </a:p>
      </dgm:t>
    </dgm:pt>
    <dgm:pt modelId="{0DAFB365-E109-C94A-BAA7-5687377CB0A8}" type="pres">
      <dgm:prSet presAssocID="{D31A32D9-41DD-7B43-8F56-6C7B3283717A}" presName="node" presStyleLbl="node1" presStyleIdx="0" presStyleCnt="5" custScaleX="131378" custScaleY="14492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6A296C2-1EB5-4C4E-97BA-0CE46FECE7E1}" type="pres">
      <dgm:prSet presAssocID="{E3625111-8CCD-DA43-BAB9-1FB7A282B780}" presName="parTrans" presStyleLbl="sibTrans2D1" presStyleIdx="1" presStyleCnt="5"/>
      <dgm:spPr/>
      <dgm:t>
        <a:bodyPr/>
        <a:lstStyle/>
        <a:p>
          <a:endParaRPr lang="fr-FR"/>
        </a:p>
      </dgm:t>
    </dgm:pt>
    <dgm:pt modelId="{C5BEFA31-1298-844F-A408-330DE6CE3B26}" type="pres">
      <dgm:prSet presAssocID="{E3625111-8CCD-DA43-BAB9-1FB7A282B780}" presName="connectorText" presStyleLbl="sibTrans2D1" presStyleIdx="1" presStyleCnt="5"/>
      <dgm:spPr/>
      <dgm:t>
        <a:bodyPr/>
        <a:lstStyle/>
        <a:p>
          <a:endParaRPr lang="fr-FR"/>
        </a:p>
      </dgm:t>
    </dgm:pt>
    <dgm:pt modelId="{78EDDA81-CA3B-A146-AA35-C344F3403DA5}" type="pres">
      <dgm:prSet presAssocID="{858FE70A-5B8E-D34B-AAC0-31D6A26408A7}" presName="node" presStyleLbl="node1" presStyleIdx="1" presStyleCnt="5" custScaleX="113474" custScaleY="103524" custRadScaleRad="99461" custRadScaleInc="-574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7F48C46-EBFC-A64B-B0DE-00A0A80389A0}" type="pres">
      <dgm:prSet presAssocID="{B8665C67-E9DE-A643-B764-D3D67EF0450C}" presName="parTrans" presStyleLbl="sibTrans2D1" presStyleIdx="2" presStyleCnt="5"/>
      <dgm:spPr/>
      <dgm:t>
        <a:bodyPr/>
        <a:lstStyle/>
        <a:p>
          <a:endParaRPr lang="fr-FR"/>
        </a:p>
      </dgm:t>
    </dgm:pt>
    <dgm:pt modelId="{A70B023C-2927-484E-84DE-DD9EB81344AD}" type="pres">
      <dgm:prSet presAssocID="{B8665C67-E9DE-A643-B764-D3D67EF0450C}" presName="connectorText" presStyleLbl="sibTrans2D1" presStyleIdx="2" presStyleCnt="5"/>
      <dgm:spPr/>
      <dgm:t>
        <a:bodyPr/>
        <a:lstStyle/>
        <a:p>
          <a:endParaRPr lang="fr-FR"/>
        </a:p>
      </dgm:t>
    </dgm:pt>
    <dgm:pt modelId="{D8E9A41B-A8DD-2842-ACAB-144D0A06B753}" type="pres">
      <dgm:prSet presAssocID="{DD4DF171-D032-B242-ADFA-6A35334F076F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74FF35D-98C6-A84F-B2DC-1FDE98DFC6F3}" type="pres">
      <dgm:prSet presAssocID="{AD88DA60-F65E-304B-A6FB-B13173556FF9}" presName="parTrans" presStyleLbl="sibTrans2D1" presStyleIdx="3" presStyleCnt="5"/>
      <dgm:spPr/>
      <dgm:t>
        <a:bodyPr/>
        <a:lstStyle/>
        <a:p>
          <a:endParaRPr lang="fr-FR"/>
        </a:p>
      </dgm:t>
    </dgm:pt>
    <dgm:pt modelId="{F86DBE3F-9F7B-7648-968F-B895C2612EBE}" type="pres">
      <dgm:prSet presAssocID="{AD88DA60-F65E-304B-A6FB-B13173556FF9}" presName="connectorText" presStyleLbl="sibTrans2D1" presStyleIdx="3" presStyleCnt="5"/>
      <dgm:spPr/>
      <dgm:t>
        <a:bodyPr/>
        <a:lstStyle/>
        <a:p>
          <a:endParaRPr lang="fr-FR"/>
        </a:p>
      </dgm:t>
    </dgm:pt>
    <dgm:pt modelId="{076C93FC-7817-474E-A692-0740037A7688}" type="pres">
      <dgm:prSet presAssocID="{6E44EEA0-8738-A640-96EC-77013B3FCB7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1C48A4D-6E92-E44C-8ADF-FBAFB1AC8E5E}" type="pres">
      <dgm:prSet presAssocID="{B37DB409-CACA-974F-A848-8ECFAEBB4466}" presName="parTrans" presStyleLbl="sibTrans2D1" presStyleIdx="4" presStyleCnt="5"/>
      <dgm:spPr/>
      <dgm:t>
        <a:bodyPr/>
        <a:lstStyle/>
        <a:p>
          <a:endParaRPr lang="fr-FR"/>
        </a:p>
      </dgm:t>
    </dgm:pt>
    <dgm:pt modelId="{6A7B57C5-D749-E84B-ACB8-F8509AD11020}" type="pres">
      <dgm:prSet presAssocID="{B37DB409-CACA-974F-A848-8ECFAEBB4466}" presName="connectorText" presStyleLbl="sibTrans2D1" presStyleIdx="4" presStyleCnt="5"/>
      <dgm:spPr/>
      <dgm:t>
        <a:bodyPr/>
        <a:lstStyle/>
        <a:p>
          <a:endParaRPr lang="fr-FR"/>
        </a:p>
      </dgm:t>
    </dgm:pt>
    <dgm:pt modelId="{DD5E5DF7-A2C2-5F4B-8502-D86AE91FE297}" type="pres">
      <dgm:prSet presAssocID="{36DACE0B-952C-5441-BD22-931F1E083BDD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A40A0829-B515-1E47-A5EF-F0CF12043629}" type="presOf" srcId="{AD88DA60-F65E-304B-A6FB-B13173556FF9}" destId="{674FF35D-98C6-A84F-B2DC-1FDE98DFC6F3}" srcOrd="0" destOrd="0" presId="urn:microsoft.com/office/officeart/2005/8/layout/radial5"/>
    <dgm:cxn modelId="{2ECFDDF4-4F55-C145-A005-C037D4AFC121}" type="presOf" srcId="{612985DF-6787-0648-BEF2-824512A73951}" destId="{0D3E2A20-34E9-E141-B7EA-97FD3807E3F3}" srcOrd="1" destOrd="0" presId="urn:microsoft.com/office/officeart/2005/8/layout/radial5"/>
    <dgm:cxn modelId="{DB5B0825-09B0-4F41-8FC1-83AB798C3D67}" type="presOf" srcId="{D31A32D9-41DD-7B43-8F56-6C7B3283717A}" destId="{0DAFB365-E109-C94A-BAA7-5687377CB0A8}" srcOrd="0" destOrd="0" presId="urn:microsoft.com/office/officeart/2005/8/layout/radial5"/>
    <dgm:cxn modelId="{D4AC0C62-9ABF-CA46-B258-DD5EF880F1F0}" srcId="{28C7A907-7452-0F48-B1C1-91E828077AA5}" destId="{DD4DF171-D032-B242-ADFA-6A35334F076F}" srcOrd="2" destOrd="0" parTransId="{B8665C67-E9DE-A643-B764-D3D67EF0450C}" sibTransId="{AE01064A-EDE5-F14C-A7FC-4CA682F1C522}"/>
    <dgm:cxn modelId="{04EDF134-0C55-C942-A143-C7F5603C63F4}" srcId="{28C7A907-7452-0F48-B1C1-91E828077AA5}" destId="{D31A32D9-41DD-7B43-8F56-6C7B3283717A}" srcOrd="0" destOrd="0" parTransId="{612985DF-6787-0648-BEF2-824512A73951}" sibTransId="{8F395114-88A8-FD4E-8128-9B5BB401AA76}"/>
    <dgm:cxn modelId="{2CEBA38B-8393-5C4C-9DE9-D2182C80C8DE}" type="presOf" srcId="{6E44EEA0-8738-A640-96EC-77013B3FCB78}" destId="{076C93FC-7817-474E-A692-0740037A7688}" srcOrd="0" destOrd="0" presId="urn:microsoft.com/office/officeart/2005/8/layout/radial5"/>
    <dgm:cxn modelId="{34E2E61E-984B-F048-BEE6-660AC89730FA}" type="presOf" srcId="{B37DB409-CACA-974F-A848-8ECFAEBB4466}" destId="{6A7B57C5-D749-E84B-ACB8-F8509AD11020}" srcOrd="1" destOrd="0" presId="urn:microsoft.com/office/officeart/2005/8/layout/radial5"/>
    <dgm:cxn modelId="{E2F59925-1C38-FE46-A438-5D4E91DAC8F6}" type="presOf" srcId="{E3625111-8CCD-DA43-BAB9-1FB7A282B780}" destId="{D6A296C2-1EB5-4C4E-97BA-0CE46FECE7E1}" srcOrd="0" destOrd="0" presId="urn:microsoft.com/office/officeart/2005/8/layout/radial5"/>
    <dgm:cxn modelId="{34FE1F00-1CE1-9D43-8C00-AFEF0E39E9F3}" type="presOf" srcId="{E3625111-8CCD-DA43-BAB9-1FB7A282B780}" destId="{C5BEFA31-1298-844F-A408-330DE6CE3B26}" srcOrd="1" destOrd="0" presId="urn:microsoft.com/office/officeart/2005/8/layout/radial5"/>
    <dgm:cxn modelId="{02E2865C-01E8-7343-BEDD-5B3987F52E0B}" type="presOf" srcId="{28C7A907-7452-0F48-B1C1-91E828077AA5}" destId="{7F326E30-DEB5-DE41-B19F-9FD5C6677E89}" srcOrd="0" destOrd="0" presId="urn:microsoft.com/office/officeart/2005/8/layout/radial5"/>
    <dgm:cxn modelId="{3FD7069A-DC60-D34C-A2A3-1BF398C8C089}" type="presOf" srcId="{36DACE0B-952C-5441-BD22-931F1E083BDD}" destId="{DD5E5DF7-A2C2-5F4B-8502-D86AE91FE297}" srcOrd="0" destOrd="0" presId="urn:microsoft.com/office/officeart/2005/8/layout/radial5"/>
    <dgm:cxn modelId="{340EB669-3C5E-FF41-BD33-2F7CD23AB365}" type="presOf" srcId="{B37DB409-CACA-974F-A848-8ECFAEBB4466}" destId="{D1C48A4D-6E92-E44C-8ADF-FBAFB1AC8E5E}" srcOrd="0" destOrd="0" presId="urn:microsoft.com/office/officeart/2005/8/layout/radial5"/>
    <dgm:cxn modelId="{F6FFCA2D-0D87-1542-B2C3-25B601F30290}" type="presOf" srcId="{E0043DA3-ECFC-9F4C-B7B1-3B990783BD6B}" destId="{8BA49298-1A55-6042-9B42-AA8B5069C14F}" srcOrd="0" destOrd="0" presId="urn:microsoft.com/office/officeart/2005/8/layout/radial5"/>
    <dgm:cxn modelId="{C64DD4B5-2E22-1346-8D16-33C0FED2DBD4}" type="presOf" srcId="{858FE70A-5B8E-D34B-AAC0-31D6A26408A7}" destId="{78EDDA81-CA3B-A146-AA35-C344F3403DA5}" srcOrd="0" destOrd="0" presId="urn:microsoft.com/office/officeart/2005/8/layout/radial5"/>
    <dgm:cxn modelId="{8B5EA392-8E41-6D42-BA80-17DE64AB7E2A}" srcId="{28C7A907-7452-0F48-B1C1-91E828077AA5}" destId="{36DACE0B-952C-5441-BD22-931F1E083BDD}" srcOrd="4" destOrd="0" parTransId="{B37DB409-CACA-974F-A848-8ECFAEBB4466}" sibTransId="{FD5FE543-6BC3-F642-BE78-D1E9F4933024}"/>
    <dgm:cxn modelId="{A1978982-CC9D-344C-BFD6-EE854B350494}" srcId="{28C7A907-7452-0F48-B1C1-91E828077AA5}" destId="{6E44EEA0-8738-A640-96EC-77013B3FCB78}" srcOrd="3" destOrd="0" parTransId="{AD88DA60-F65E-304B-A6FB-B13173556FF9}" sibTransId="{F3578291-8386-8543-B4C7-723FA728378F}"/>
    <dgm:cxn modelId="{830A35A1-A3C8-AD45-899B-F5D5B7E4B20C}" type="presOf" srcId="{612985DF-6787-0648-BEF2-824512A73951}" destId="{F611EA37-8C98-974F-BABA-47938C4D67DE}" srcOrd="0" destOrd="0" presId="urn:microsoft.com/office/officeart/2005/8/layout/radial5"/>
    <dgm:cxn modelId="{6ECEF090-2656-B841-9B21-7F2423B4177C}" srcId="{E0043DA3-ECFC-9F4C-B7B1-3B990783BD6B}" destId="{28C7A907-7452-0F48-B1C1-91E828077AA5}" srcOrd="0" destOrd="0" parTransId="{AC367D36-FC90-CE46-8996-7F5A279F408B}" sibTransId="{F6ECE865-B67C-5D4F-90C4-29A6A439766F}"/>
    <dgm:cxn modelId="{B7ADD3C8-1B05-AE49-B215-18EC5B7FF66D}" type="presOf" srcId="{B8665C67-E9DE-A643-B764-D3D67EF0450C}" destId="{A70B023C-2927-484E-84DE-DD9EB81344AD}" srcOrd="1" destOrd="0" presId="urn:microsoft.com/office/officeart/2005/8/layout/radial5"/>
    <dgm:cxn modelId="{8BDB99EE-1228-0E4E-B296-19944744F2E8}" type="presOf" srcId="{DD4DF171-D032-B242-ADFA-6A35334F076F}" destId="{D8E9A41B-A8DD-2842-ACAB-144D0A06B753}" srcOrd="0" destOrd="0" presId="urn:microsoft.com/office/officeart/2005/8/layout/radial5"/>
    <dgm:cxn modelId="{E083ECE8-0185-9442-A04C-EB380A07FFE9}" srcId="{28C7A907-7452-0F48-B1C1-91E828077AA5}" destId="{858FE70A-5B8E-D34B-AAC0-31D6A26408A7}" srcOrd="1" destOrd="0" parTransId="{E3625111-8CCD-DA43-BAB9-1FB7A282B780}" sibTransId="{A160CFB0-7C0B-8242-95E7-91E72D2E578A}"/>
    <dgm:cxn modelId="{CF6BD6EB-B835-114F-B485-C943970E1247}" type="presOf" srcId="{B8665C67-E9DE-A643-B764-D3D67EF0450C}" destId="{C7F48C46-EBFC-A64B-B0DE-00A0A80389A0}" srcOrd="0" destOrd="0" presId="urn:microsoft.com/office/officeart/2005/8/layout/radial5"/>
    <dgm:cxn modelId="{DDF2EEF3-FFD6-D746-B8A3-AA44F30C9A54}" type="presOf" srcId="{AD88DA60-F65E-304B-A6FB-B13173556FF9}" destId="{F86DBE3F-9F7B-7648-968F-B895C2612EBE}" srcOrd="1" destOrd="0" presId="urn:microsoft.com/office/officeart/2005/8/layout/radial5"/>
    <dgm:cxn modelId="{429C0D42-7239-B34F-BB37-DF11D5184B39}" type="presParOf" srcId="{8BA49298-1A55-6042-9B42-AA8B5069C14F}" destId="{7F326E30-DEB5-DE41-B19F-9FD5C6677E89}" srcOrd="0" destOrd="0" presId="urn:microsoft.com/office/officeart/2005/8/layout/radial5"/>
    <dgm:cxn modelId="{844CA0FC-0CCB-5C47-A7D1-3E60D2A56C63}" type="presParOf" srcId="{8BA49298-1A55-6042-9B42-AA8B5069C14F}" destId="{F611EA37-8C98-974F-BABA-47938C4D67DE}" srcOrd="1" destOrd="0" presId="urn:microsoft.com/office/officeart/2005/8/layout/radial5"/>
    <dgm:cxn modelId="{91C3A747-56A0-3E4C-83D9-A3B1BD156942}" type="presParOf" srcId="{F611EA37-8C98-974F-BABA-47938C4D67DE}" destId="{0D3E2A20-34E9-E141-B7EA-97FD3807E3F3}" srcOrd="0" destOrd="0" presId="urn:microsoft.com/office/officeart/2005/8/layout/radial5"/>
    <dgm:cxn modelId="{25719F7F-7BFA-A842-AAA7-533A2EE6045E}" type="presParOf" srcId="{8BA49298-1A55-6042-9B42-AA8B5069C14F}" destId="{0DAFB365-E109-C94A-BAA7-5687377CB0A8}" srcOrd="2" destOrd="0" presId="urn:microsoft.com/office/officeart/2005/8/layout/radial5"/>
    <dgm:cxn modelId="{F19D9D8C-AE64-C748-8EAD-817E9F01CF46}" type="presParOf" srcId="{8BA49298-1A55-6042-9B42-AA8B5069C14F}" destId="{D6A296C2-1EB5-4C4E-97BA-0CE46FECE7E1}" srcOrd="3" destOrd="0" presId="urn:microsoft.com/office/officeart/2005/8/layout/radial5"/>
    <dgm:cxn modelId="{03D241EA-2777-1545-9CF8-A28CA979C4CC}" type="presParOf" srcId="{D6A296C2-1EB5-4C4E-97BA-0CE46FECE7E1}" destId="{C5BEFA31-1298-844F-A408-330DE6CE3B26}" srcOrd="0" destOrd="0" presId="urn:microsoft.com/office/officeart/2005/8/layout/radial5"/>
    <dgm:cxn modelId="{9CD9FF44-DD19-3740-9203-9E6C49DE78E5}" type="presParOf" srcId="{8BA49298-1A55-6042-9B42-AA8B5069C14F}" destId="{78EDDA81-CA3B-A146-AA35-C344F3403DA5}" srcOrd="4" destOrd="0" presId="urn:microsoft.com/office/officeart/2005/8/layout/radial5"/>
    <dgm:cxn modelId="{AB756095-DCA7-5741-A970-88C334F7E901}" type="presParOf" srcId="{8BA49298-1A55-6042-9B42-AA8B5069C14F}" destId="{C7F48C46-EBFC-A64B-B0DE-00A0A80389A0}" srcOrd="5" destOrd="0" presId="urn:microsoft.com/office/officeart/2005/8/layout/radial5"/>
    <dgm:cxn modelId="{5D0B90EA-6580-594C-AAF4-06288FD05D03}" type="presParOf" srcId="{C7F48C46-EBFC-A64B-B0DE-00A0A80389A0}" destId="{A70B023C-2927-484E-84DE-DD9EB81344AD}" srcOrd="0" destOrd="0" presId="urn:microsoft.com/office/officeart/2005/8/layout/radial5"/>
    <dgm:cxn modelId="{0B78C65D-976E-374B-97E1-9FA0505ED781}" type="presParOf" srcId="{8BA49298-1A55-6042-9B42-AA8B5069C14F}" destId="{D8E9A41B-A8DD-2842-ACAB-144D0A06B753}" srcOrd="6" destOrd="0" presId="urn:microsoft.com/office/officeart/2005/8/layout/radial5"/>
    <dgm:cxn modelId="{984AE686-404F-474E-ACE4-520FE0D2063D}" type="presParOf" srcId="{8BA49298-1A55-6042-9B42-AA8B5069C14F}" destId="{674FF35D-98C6-A84F-B2DC-1FDE98DFC6F3}" srcOrd="7" destOrd="0" presId="urn:microsoft.com/office/officeart/2005/8/layout/radial5"/>
    <dgm:cxn modelId="{E06EF9D1-41EF-DE41-9E45-EA052E9EBFA0}" type="presParOf" srcId="{674FF35D-98C6-A84F-B2DC-1FDE98DFC6F3}" destId="{F86DBE3F-9F7B-7648-968F-B895C2612EBE}" srcOrd="0" destOrd="0" presId="urn:microsoft.com/office/officeart/2005/8/layout/radial5"/>
    <dgm:cxn modelId="{7573A1FF-33A7-AC4C-BF5A-288979C7D40A}" type="presParOf" srcId="{8BA49298-1A55-6042-9B42-AA8B5069C14F}" destId="{076C93FC-7817-474E-A692-0740037A7688}" srcOrd="8" destOrd="0" presId="urn:microsoft.com/office/officeart/2005/8/layout/radial5"/>
    <dgm:cxn modelId="{2F7E1DB4-C355-3D4C-947D-EA0CD6BAEECE}" type="presParOf" srcId="{8BA49298-1A55-6042-9B42-AA8B5069C14F}" destId="{D1C48A4D-6E92-E44C-8ADF-FBAFB1AC8E5E}" srcOrd="9" destOrd="0" presId="urn:microsoft.com/office/officeart/2005/8/layout/radial5"/>
    <dgm:cxn modelId="{319A92B6-47CF-B848-8565-D7027CF81540}" type="presParOf" srcId="{D1C48A4D-6E92-E44C-8ADF-FBAFB1AC8E5E}" destId="{6A7B57C5-D749-E84B-ACB8-F8509AD11020}" srcOrd="0" destOrd="0" presId="urn:microsoft.com/office/officeart/2005/8/layout/radial5"/>
    <dgm:cxn modelId="{5D770261-B037-3849-A71E-852746C421BF}" type="presParOf" srcId="{8BA49298-1A55-6042-9B42-AA8B5069C14F}" destId="{DD5E5DF7-A2C2-5F4B-8502-D86AE91FE297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FDD195-B5FF-7E41-B8A9-1A2BCF6BC5F2}">
      <dsp:nvSpPr>
        <dsp:cNvPr id="0" name=""/>
        <dsp:cNvSpPr/>
      </dsp:nvSpPr>
      <dsp:spPr>
        <a:xfrm>
          <a:off x="0" y="2439425"/>
          <a:ext cx="7512050" cy="1600527"/>
        </a:xfrm>
        <a:prstGeom prst="rect">
          <a:avLst/>
        </a:prstGeom>
        <a:gradFill rotWithShape="0">
          <a:gsLst>
            <a:gs pos="1000">
              <a:srgbClr val="0070C0"/>
            </a:gs>
            <a:gs pos="100000">
              <a:schemeClr val="bg2">
                <a:lumMod val="50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700" kern="1200" dirty="0" err="1" smtClean="0"/>
            <a:t>Diagnosis</a:t>
          </a:r>
          <a:r>
            <a:rPr lang="fr-FR" sz="2700" kern="1200" dirty="0" smtClean="0"/>
            <a:t> </a:t>
          </a:r>
          <a:r>
            <a:rPr lang="fr-FR" sz="2700" kern="1200" dirty="0" err="1" smtClean="0"/>
            <a:t>confirmed</a:t>
          </a:r>
          <a:r>
            <a:rPr lang="fr-FR" sz="2700" kern="1200" dirty="0" smtClean="0"/>
            <a:t> at </a:t>
          </a:r>
          <a:r>
            <a:rPr lang="fr-FR" sz="2700" kern="1200" dirty="0" err="1" smtClean="0"/>
            <a:t>Birth</a:t>
          </a:r>
          <a:endParaRPr lang="fr-FR" sz="2700" kern="1200" dirty="0"/>
        </a:p>
      </dsp:txBody>
      <dsp:txXfrm>
        <a:off x="0" y="2439425"/>
        <a:ext cx="7512050" cy="864284"/>
      </dsp:txXfrm>
    </dsp:sp>
    <dsp:sp modelId="{593E7C98-20DD-E94B-8BBA-E06E4715E055}">
      <dsp:nvSpPr>
        <dsp:cNvPr id="0" name=""/>
        <dsp:cNvSpPr/>
      </dsp:nvSpPr>
      <dsp:spPr>
        <a:xfrm>
          <a:off x="0" y="3271699"/>
          <a:ext cx="3756024" cy="73624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kern="1200" dirty="0" smtClean="0"/>
            <a:t>Visual </a:t>
          </a:r>
          <a:r>
            <a:rPr lang="fr-FR" sz="2400" kern="1200" dirty="0" err="1" smtClean="0"/>
            <a:t>assessment</a:t>
          </a:r>
          <a:r>
            <a:rPr lang="fr-FR" sz="2400" kern="1200" dirty="0" smtClean="0"/>
            <a:t> and</a:t>
          </a:r>
          <a:endParaRPr lang="fr-FR" sz="2400" kern="1200" dirty="0"/>
        </a:p>
      </dsp:txBody>
      <dsp:txXfrm>
        <a:off x="0" y="3271699"/>
        <a:ext cx="3756024" cy="736242"/>
      </dsp:txXfrm>
    </dsp:sp>
    <dsp:sp modelId="{E1821DD7-928C-5C48-8AD4-9B660EE84F85}">
      <dsp:nvSpPr>
        <dsp:cNvPr id="0" name=""/>
        <dsp:cNvSpPr/>
      </dsp:nvSpPr>
      <dsp:spPr>
        <a:xfrm>
          <a:off x="3756025" y="3271699"/>
          <a:ext cx="3756024" cy="73624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kern="1200" dirty="0" err="1" smtClean="0"/>
            <a:t>physical</a:t>
          </a:r>
          <a:r>
            <a:rPr lang="fr-FR" sz="2400" kern="1200" dirty="0" smtClean="0"/>
            <a:t> </a:t>
          </a:r>
          <a:r>
            <a:rPr lang="fr-FR" sz="2400" kern="1200" dirty="0" err="1" smtClean="0"/>
            <a:t>examination</a:t>
          </a:r>
          <a:endParaRPr lang="fr-FR" sz="2400" kern="1200" dirty="0"/>
        </a:p>
      </dsp:txBody>
      <dsp:txXfrm>
        <a:off x="3756025" y="3271699"/>
        <a:ext cx="3756024" cy="736242"/>
      </dsp:txXfrm>
    </dsp:sp>
    <dsp:sp modelId="{D4CFC811-9E2F-544B-B7AE-F25E4FEBC9AA}">
      <dsp:nvSpPr>
        <dsp:cNvPr id="0" name=""/>
        <dsp:cNvSpPr/>
      </dsp:nvSpPr>
      <dsp:spPr>
        <a:xfrm rot="10800000">
          <a:off x="0" y="1822"/>
          <a:ext cx="7512050" cy="2461610"/>
        </a:xfrm>
        <a:prstGeom prst="upArrowCallout">
          <a:avLst/>
        </a:prstGeom>
        <a:gradFill rotWithShape="0">
          <a:gsLst>
            <a:gs pos="0">
              <a:schemeClr val="bg2">
                <a:lumMod val="50000"/>
              </a:schemeClr>
            </a:gs>
            <a:gs pos="100000">
              <a:srgbClr val="1388B6"/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700" kern="1200" dirty="0" smtClean="0"/>
            <a:t>Important </a:t>
          </a:r>
          <a:r>
            <a:rPr lang="fr-FR" sz="2700" kern="1200" dirty="0" err="1" smtClean="0"/>
            <a:t>risk</a:t>
          </a:r>
          <a:r>
            <a:rPr lang="fr-FR" sz="2700" kern="1200" dirty="0" smtClean="0"/>
            <a:t> </a:t>
          </a:r>
          <a:r>
            <a:rPr lang="fr-FR" sz="2700" kern="1200" dirty="0" err="1" smtClean="0"/>
            <a:t>factors</a:t>
          </a:r>
          <a:r>
            <a:rPr lang="fr-FR" sz="2700" kern="1200" dirty="0" smtClean="0"/>
            <a:t> </a:t>
          </a:r>
          <a:r>
            <a:rPr lang="fr-FR" sz="2700" kern="1200" dirty="0" smtClean="0"/>
            <a:t>and/or </a:t>
          </a:r>
          <a:r>
            <a:rPr lang="fr-FR" sz="2700" kern="1200" dirty="0" err="1" smtClean="0"/>
            <a:t>family</a:t>
          </a:r>
          <a:r>
            <a:rPr lang="fr-FR" sz="2700" kern="1200" dirty="0" smtClean="0"/>
            <a:t> </a:t>
          </a:r>
          <a:r>
            <a:rPr lang="fr-FR" sz="2700" kern="1200" dirty="0" err="1" smtClean="0"/>
            <a:t>history</a:t>
          </a:r>
          <a:endParaRPr lang="fr-FR" sz="2700" kern="1200" dirty="0"/>
        </a:p>
      </dsp:txBody>
      <dsp:txXfrm rot="-10800000">
        <a:off x="0" y="1822"/>
        <a:ext cx="7512050" cy="864025"/>
      </dsp:txXfrm>
    </dsp:sp>
    <dsp:sp modelId="{448B8470-A19F-DD4F-822F-E3F19D6E170E}">
      <dsp:nvSpPr>
        <dsp:cNvPr id="0" name=""/>
        <dsp:cNvSpPr/>
      </dsp:nvSpPr>
      <dsp:spPr>
        <a:xfrm>
          <a:off x="3138" y="865847"/>
          <a:ext cx="4298887" cy="73602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kern="1200" dirty="0" err="1" smtClean="0"/>
            <a:t>Prenatal</a:t>
          </a:r>
          <a:r>
            <a:rPr lang="fr-FR" sz="2400" kern="1200" dirty="0" smtClean="0"/>
            <a:t> </a:t>
          </a:r>
          <a:r>
            <a:rPr lang="fr-FR" sz="2400" kern="1200" dirty="0" err="1" smtClean="0"/>
            <a:t>Ultra-Sound</a:t>
          </a:r>
          <a:endParaRPr lang="fr-FR" sz="2400" kern="1200" dirty="0"/>
        </a:p>
      </dsp:txBody>
      <dsp:txXfrm>
        <a:off x="3138" y="865847"/>
        <a:ext cx="4298887" cy="736021"/>
      </dsp:txXfrm>
    </dsp:sp>
    <dsp:sp modelId="{B74BE7A1-E875-C04A-9F64-40CCC688E4DE}">
      <dsp:nvSpPr>
        <dsp:cNvPr id="0" name=""/>
        <dsp:cNvSpPr/>
      </dsp:nvSpPr>
      <dsp:spPr>
        <a:xfrm>
          <a:off x="3737453" y="865847"/>
          <a:ext cx="3206884" cy="73602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kern="1200" dirty="0" smtClean="0"/>
            <a:t>(16 </a:t>
          </a:r>
          <a:r>
            <a:rPr lang="fr-FR" sz="2400" kern="1200" dirty="0" err="1" smtClean="0"/>
            <a:t>weeks</a:t>
          </a:r>
          <a:r>
            <a:rPr lang="fr-FR" sz="2400" kern="1200" dirty="0" smtClean="0"/>
            <a:t> or more)</a:t>
          </a:r>
          <a:endParaRPr lang="fr-FR" sz="2400" kern="1200" dirty="0"/>
        </a:p>
      </dsp:txBody>
      <dsp:txXfrm>
        <a:off x="3737453" y="865847"/>
        <a:ext cx="3206884" cy="7360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326E30-DEB5-DE41-B19F-9FD5C6677E89}">
      <dsp:nvSpPr>
        <dsp:cNvPr id="0" name=""/>
        <dsp:cNvSpPr/>
      </dsp:nvSpPr>
      <dsp:spPr>
        <a:xfrm>
          <a:off x="3331438" y="2372063"/>
          <a:ext cx="1315152" cy="131515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b="1" kern="1200" dirty="0" smtClean="0">
              <a:solidFill>
                <a:srgbClr val="00B0F0"/>
              </a:solidFill>
            </a:rPr>
            <a:t>Patient</a:t>
          </a:r>
          <a:endParaRPr lang="fr-FR" sz="2000" b="1" kern="1200" dirty="0">
            <a:solidFill>
              <a:srgbClr val="00B0F0"/>
            </a:solidFill>
          </a:endParaRPr>
        </a:p>
      </dsp:txBody>
      <dsp:txXfrm>
        <a:off x="3524038" y="2564663"/>
        <a:ext cx="929952" cy="929952"/>
      </dsp:txXfrm>
    </dsp:sp>
    <dsp:sp modelId="{F611EA37-8C98-974F-BABA-47938C4D67DE}">
      <dsp:nvSpPr>
        <dsp:cNvPr id="0" name=""/>
        <dsp:cNvSpPr/>
      </dsp:nvSpPr>
      <dsp:spPr>
        <a:xfrm rot="16200000">
          <a:off x="3893544" y="1941820"/>
          <a:ext cx="190939" cy="51103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300" kern="1200"/>
        </a:p>
      </dsp:txBody>
      <dsp:txXfrm>
        <a:off x="3922185" y="2072667"/>
        <a:ext cx="133657" cy="306618"/>
      </dsp:txXfrm>
    </dsp:sp>
    <dsp:sp modelId="{0DAFB365-E109-C94A-BAA7-5687377CB0A8}">
      <dsp:nvSpPr>
        <dsp:cNvPr id="0" name=""/>
        <dsp:cNvSpPr/>
      </dsp:nvSpPr>
      <dsp:spPr>
        <a:xfrm>
          <a:off x="3001687" y="-166438"/>
          <a:ext cx="1974652" cy="217823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b="1" kern="1200" dirty="0" smtClean="0">
              <a:solidFill>
                <a:srgbClr val="FF0000"/>
              </a:solidFill>
            </a:rPr>
            <a:t>SURGERY</a:t>
          </a:r>
          <a:endParaRPr lang="fr-FR" sz="1600" b="1" kern="1200" dirty="0">
            <a:solidFill>
              <a:srgbClr val="FF0000"/>
            </a:solidFill>
          </a:endParaRPr>
        </a:p>
      </dsp:txBody>
      <dsp:txXfrm>
        <a:off x="3290868" y="152558"/>
        <a:ext cx="1396290" cy="1540246"/>
      </dsp:txXfrm>
    </dsp:sp>
    <dsp:sp modelId="{D6A296C2-1EB5-4C4E-97BA-0CE46FECE7E1}">
      <dsp:nvSpPr>
        <dsp:cNvPr id="0" name=""/>
        <dsp:cNvSpPr/>
      </dsp:nvSpPr>
      <dsp:spPr>
        <a:xfrm rot="20396016">
          <a:off x="4720090" y="2449459"/>
          <a:ext cx="315449" cy="51103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300" kern="1200"/>
        </a:p>
      </dsp:txBody>
      <dsp:txXfrm>
        <a:off x="4722962" y="2567900"/>
        <a:ext cx="220814" cy="306618"/>
      </dsp:txXfrm>
    </dsp:sp>
    <dsp:sp modelId="{78EDDA81-CA3B-A146-AA35-C344F3403DA5}">
      <dsp:nvSpPr>
        <dsp:cNvPr id="0" name=""/>
        <dsp:cNvSpPr/>
      </dsp:nvSpPr>
      <dsp:spPr>
        <a:xfrm>
          <a:off x="5104629" y="1532620"/>
          <a:ext cx="1705550" cy="155599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 err="1" smtClean="0"/>
            <a:t>Feeding</a:t>
          </a:r>
          <a:r>
            <a:rPr lang="fr-FR" sz="1300" kern="1200" dirty="0" smtClean="0"/>
            <a:t> support</a:t>
          </a:r>
          <a:endParaRPr lang="fr-FR" sz="1300" kern="1200" dirty="0"/>
        </a:p>
      </dsp:txBody>
      <dsp:txXfrm>
        <a:off x="5354401" y="1760491"/>
        <a:ext cx="1206006" cy="1100256"/>
      </dsp:txXfrm>
    </dsp:sp>
    <dsp:sp modelId="{C7F48C46-EBFC-A64B-B0DE-00A0A80389A0}">
      <dsp:nvSpPr>
        <dsp:cNvPr id="0" name=""/>
        <dsp:cNvSpPr/>
      </dsp:nvSpPr>
      <dsp:spPr>
        <a:xfrm rot="3240000">
          <a:off x="4389538" y="3579938"/>
          <a:ext cx="369869" cy="51103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300" kern="1200"/>
        </a:p>
      </dsp:txBody>
      <dsp:txXfrm>
        <a:off x="4412408" y="3637259"/>
        <a:ext cx="258908" cy="306618"/>
      </dsp:txXfrm>
    </dsp:sp>
    <dsp:sp modelId="{D8E9A41B-A8DD-2842-ACAB-144D0A06B753}">
      <dsp:nvSpPr>
        <dsp:cNvPr id="0" name=""/>
        <dsp:cNvSpPr/>
      </dsp:nvSpPr>
      <dsp:spPr>
        <a:xfrm>
          <a:off x="4475937" y="3982688"/>
          <a:ext cx="1503031" cy="150303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 smtClean="0"/>
            <a:t>Monitoring </a:t>
          </a:r>
          <a:r>
            <a:rPr lang="fr-FR" sz="1300" kern="1200" dirty="0" err="1" smtClean="0"/>
            <a:t>hearing</a:t>
          </a:r>
          <a:endParaRPr lang="fr-FR" sz="1300" kern="1200" dirty="0"/>
        </a:p>
      </dsp:txBody>
      <dsp:txXfrm>
        <a:off x="4696051" y="4202802"/>
        <a:ext cx="1062803" cy="1062803"/>
      </dsp:txXfrm>
    </dsp:sp>
    <dsp:sp modelId="{674FF35D-98C6-A84F-B2DC-1FDE98DFC6F3}">
      <dsp:nvSpPr>
        <dsp:cNvPr id="0" name=""/>
        <dsp:cNvSpPr/>
      </dsp:nvSpPr>
      <dsp:spPr>
        <a:xfrm rot="7560000">
          <a:off x="3218621" y="3579938"/>
          <a:ext cx="369869" cy="51103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300" kern="1200"/>
        </a:p>
      </dsp:txBody>
      <dsp:txXfrm rot="10800000">
        <a:off x="3306712" y="3637259"/>
        <a:ext cx="258908" cy="306618"/>
      </dsp:txXfrm>
    </dsp:sp>
    <dsp:sp modelId="{076C93FC-7817-474E-A692-0740037A7688}">
      <dsp:nvSpPr>
        <dsp:cNvPr id="0" name=""/>
        <dsp:cNvSpPr/>
      </dsp:nvSpPr>
      <dsp:spPr>
        <a:xfrm>
          <a:off x="1999059" y="3982688"/>
          <a:ext cx="1503031" cy="150303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 err="1" smtClean="0"/>
            <a:t>Orthodontic</a:t>
          </a:r>
          <a:r>
            <a:rPr lang="fr-FR" sz="1300" kern="1200" dirty="0" smtClean="0"/>
            <a:t> </a:t>
          </a:r>
          <a:r>
            <a:rPr lang="fr-FR" sz="1300" kern="1200" dirty="0" err="1" smtClean="0"/>
            <a:t>treatment</a:t>
          </a:r>
          <a:endParaRPr lang="fr-FR" sz="1300" kern="1200" dirty="0"/>
        </a:p>
      </dsp:txBody>
      <dsp:txXfrm>
        <a:off x="2219173" y="4202802"/>
        <a:ext cx="1062803" cy="1062803"/>
      </dsp:txXfrm>
    </dsp:sp>
    <dsp:sp modelId="{D1C48A4D-6E92-E44C-8ADF-FBAFB1AC8E5E}">
      <dsp:nvSpPr>
        <dsp:cNvPr id="0" name=""/>
        <dsp:cNvSpPr/>
      </dsp:nvSpPr>
      <dsp:spPr>
        <a:xfrm rot="11880000">
          <a:off x="2856787" y="2466330"/>
          <a:ext cx="369869" cy="51103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300" kern="1200"/>
        </a:p>
      </dsp:txBody>
      <dsp:txXfrm rot="10800000">
        <a:off x="2965033" y="2585680"/>
        <a:ext cx="258908" cy="306618"/>
      </dsp:txXfrm>
    </dsp:sp>
    <dsp:sp modelId="{DD5E5DF7-A2C2-5F4B-8502-D86AE91FE297}">
      <dsp:nvSpPr>
        <dsp:cNvPr id="0" name=""/>
        <dsp:cNvSpPr/>
      </dsp:nvSpPr>
      <dsp:spPr>
        <a:xfrm>
          <a:off x="1233661" y="1627037"/>
          <a:ext cx="1503031" cy="150303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 smtClean="0"/>
            <a:t>Speech and </a:t>
          </a:r>
          <a:r>
            <a:rPr lang="fr-FR" sz="1300" kern="1200" dirty="0" err="1" smtClean="0"/>
            <a:t>language</a:t>
          </a:r>
          <a:r>
            <a:rPr lang="fr-FR" sz="1300" kern="1200" dirty="0" smtClean="0"/>
            <a:t> </a:t>
          </a:r>
          <a:r>
            <a:rPr lang="fr-FR" sz="1300" kern="1200" dirty="0" err="1" smtClean="0"/>
            <a:t>therapy</a:t>
          </a:r>
          <a:endParaRPr lang="fr-FR" sz="1300" kern="1200" dirty="0"/>
        </a:p>
      </dsp:txBody>
      <dsp:txXfrm>
        <a:off x="1453775" y="1847151"/>
        <a:ext cx="1062803" cy="10628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546520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0" name="Shape 2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9621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5524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815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9" name="Shape 2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9320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3" name="Shape 2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7334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0" name="Shape 2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299082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34697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2" name="Shape 2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28488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3" name="Shape 3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23888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9314" y="596019"/>
            <a:ext cx="7510506" cy="3213982"/>
          </a:xfrm>
        </p:spPr>
        <p:txBody>
          <a:bodyPr anchor="b">
            <a:normAutofit/>
          </a:bodyPr>
          <a:lstStyle>
            <a:lvl1pPr algn="ctr">
              <a:defRPr sz="40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314" y="3886200"/>
            <a:ext cx="7510506" cy="2219108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825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fr-FR" sz="825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10890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677" y="4377485"/>
            <a:ext cx="7413007" cy="907505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7678" y="996188"/>
            <a:ext cx="7301427" cy="298112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677" y="5284990"/>
            <a:ext cx="7413007" cy="81707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7678" y="6181344"/>
            <a:ext cx="5337278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825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fr-FR" sz="825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26985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4" cy="3137782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343400"/>
            <a:ext cx="7511474" cy="175866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825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fr-FR" sz="825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35596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83818" y="86027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88822" y="29859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942" y="596018"/>
            <a:ext cx="6974115" cy="3044079"/>
          </a:xfrm>
        </p:spPr>
        <p:txBody>
          <a:bodyPr anchor="ctr">
            <a:normAutofit/>
          </a:bodyPr>
          <a:lstStyle>
            <a:lvl1pPr algn="l">
              <a:defRPr sz="28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436" y="3650606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641206"/>
            <a:ext cx="7511473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825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fr-FR" sz="825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3028248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3603566"/>
            <a:ext cx="7512338" cy="14688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5" y="5072366"/>
            <a:ext cx="7512339" cy="102969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825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fr-FR" sz="825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774803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83818" y="75385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87556" y="287949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942" y="596018"/>
            <a:ext cx="6974115" cy="2844369"/>
          </a:xfrm>
        </p:spPr>
        <p:txBody>
          <a:bodyPr anchor="ctr">
            <a:normAutofit/>
          </a:bodyPr>
          <a:lstStyle>
            <a:lvl1pPr algn="l">
              <a:defRPr sz="28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8347" y="3886200"/>
            <a:ext cx="7512338" cy="105366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 smtClean="0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939862"/>
            <a:ext cx="7512338" cy="1162198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825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fr-FR" sz="825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6920854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6" y="596018"/>
            <a:ext cx="7511473" cy="275678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8346" y="3682941"/>
            <a:ext cx="7511473" cy="104928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 smtClean="0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732224"/>
            <a:ext cx="7511472" cy="1369836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825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fr-FR" sz="825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5013106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825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fr-FR" sz="825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27550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1708" y="596018"/>
            <a:ext cx="1778112" cy="5506042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8347" y="596018"/>
            <a:ext cx="5624137" cy="5506042"/>
          </a:xfrm>
        </p:spPr>
        <p:txBody>
          <a:bodyPr vert="eaVert" anchor="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825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fr-FR" sz="825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47022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825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fr-FR" sz="825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3001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314" y="3270698"/>
            <a:ext cx="7510506" cy="1823305"/>
          </a:xfrm>
        </p:spPr>
        <p:txBody>
          <a:bodyPr anchor="b">
            <a:normAutofit/>
          </a:bodyPr>
          <a:lstStyle>
            <a:lvl1pPr algn="r">
              <a:defRPr sz="2800" b="0" cap="all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9314" y="5103810"/>
            <a:ext cx="7510506" cy="99825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825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fr-FR" sz="825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9278938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347" y="2060898"/>
            <a:ext cx="3685073" cy="403133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0" y="2060898"/>
            <a:ext cx="3689239" cy="403133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825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fr-FR" sz="825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9860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6306" y="2060898"/>
            <a:ext cx="3397113" cy="733596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347" y="2786027"/>
            <a:ext cx="3685073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150" y="2060898"/>
            <a:ext cx="3419670" cy="725129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65" y="2786027"/>
            <a:ext cx="3701520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825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fr-FR" sz="825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3542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6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825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fr-FR" sz="825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357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825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fr-FR" sz="825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1258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1754928"/>
            <a:ext cx="2729523" cy="1371600"/>
          </a:xfrm>
        </p:spPr>
        <p:txBody>
          <a:bodyPr anchor="b">
            <a:normAutofit/>
          </a:bodyPr>
          <a:lstStyle>
            <a:lvl1pPr algn="l">
              <a:defRPr sz="2200" b="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8856" y="596018"/>
            <a:ext cx="4500964" cy="5506041"/>
          </a:xfrm>
        </p:spPr>
        <p:txBody>
          <a:bodyPr anchor="ctr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347" y="3126528"/>
            <a:ext cx="2729523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825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fr-FR" sz="825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7662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1898269"/>
            <a:ext cx="4423803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15442" y="-18288"/>
            <a:ext cx="2500062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7318" y="3269869"/>
            <a:ext cx="4423803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23649" y="6181344"/>
            <a:ext cx="718502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18348" y="6181344"/>
            <a:ext cx="37053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24262" y="6181344"/>
            <a:ext cx="305186" cy="329250"/>
          </a:xfr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825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fr-FR" sz="825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4339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8" y="2060898"/>
            <a:ext cx="7511472" cy="4041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1708" y="6178260"/>
            <a:ext cx="1287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8347" y="6178260"/>
            <a:ext cx="56241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17202" y="617826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fr-FR" sz="825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fr-FR" sz="825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97926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comments" Target="../comments/commen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>
            <a:spLocks noGrp="1"/>
          </p:cNvSpPr>
          <p:nvPr>
            <p:ph type="ctrTitle"/>
          </p:nvPr>
        </p:nvSpPr>
        <p:spPr>
          <a:xfrm>
            <a:off x="460874" y="1719616"/>
            <a:ext cx="8519353" cy="112646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Century Gothic"/>
              <a:buNone/>
            </a:pPr>
            <a:r>
              <a:rPr lang="fr-FR" sz="6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Cleft lip and palate</a:t>
            </a:r>
          </a:p>
        </p:txBody>
      </p:sp>
      <p:sp>
        <p:nvSpPr>
          <p:cNvPr id="224" name="Shape 224"/>
          <p:cNvSpPr txBox="1">
            <a:spLocks noGrp="1"/>
          </p:cNvSpPr>
          <p:nvPr>
            <p:ph type="subTitle" idx="1"/>
          </p:nvPr>
        </p:nvSpPr>
        <p:spPr>
          <a:xfrm flipH="1">
            <a:off x="665854" y="3671248"/>
            <a:ext cx="7672649" cy="270225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EC0D5"/>
              </a:buClr>
              <a:buSzPct val="25000"/>
              <a:buFont typeface="Noto Sans Symbols"/>
              <a:buNone/>
            </a:pPr>
            <a:endParaRPr lang="fr-FR" sz="1400" b="1" i="0" u="none" strike="noStrike" cap="none" dirty="0" smtClean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EC0D5"/>
              </a:buClr>
              <a:buSzPct val="25000"/>
              <a:buFont typeface="Noto Sans Symbols"/>
              <a:buNone/>
            </a:pPr>
            <a:endParaRPr lang="fr-FR" sz="1400" b="1" i="0" u="none" strike="noStrike" cap="none" dirty="0" smtClean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EC0D5"/>
              </a:buClr>
              <a:buSzPct val="25000"/>
              <a:buFont typeface="Noto Sans Symbols"/>
              <a:buNone/>
            </a:pPr>
            <a:r>
              <a:rPr lang="fr-FR" sz="1400" b="1" i="0" u="none" strike="noStrike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Hakim BOUAZZAOUI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EC0D5"/>
              </a:buClr>
              <a:buSzPct val="25000"/>
              <a:buFont typeface="Noto Sans Symbols"/>
              <a:buNone/>
            </a:pPr>
            <a:r>
              <a:rPr lang="fr-FR" sz="1400" b="1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Samy El IDRISSI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EC0D5"/>
              </a:buClr>
              <a:buSzPct val="25000"/>
              <a:buFont typeface="Noto Sans Symbols"/>
              <a:buNone/>
            </a:pPr>
            <a:r>
              <a:rPr lang="fr-FR" sz="1400" b="1" i="0" u="none" strike="noStrike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04/26/2017</a:t>
            </a:r>
          </a:p>
          <a:p>
            <a: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EC0D5"/>
              </a:buClr>
              <a:buSzPct val="25000"/>
            </a:pPr>
            <a:r>
              <a:rPr lang="fr-FR" sz="1600" dirty="0" err="1"/>
              <a:t>University</a:t>
            </a:r>
            <a:r>
              <a:rPr lang="fr-FR" sz="1600" dirty="0"/>
              <a:t> </a:t>
            </a:r>
            <a:r>
              <a:rPr lang="fr-FR" sz="1600" dirty="0" err="1"/>
              <a:t>Hospital</a:t>
            </a:r>
            <a:r>
              <a:rPr lang="fr-FR" sz="1600" dirty="0"/>
              <a:t> of </a:t>
            </a:r>
            <a:r>
              <a:rPr lang="fr-FR" sz="1600" i="1" dirty="0"/>
              <a:t>Limoges</a:t>
            </a:r>
            <a:endParaRPr lang="fr-FR" sz="1600" b="1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 txBox="1">
            <a:spLocks noGrp="1"/>
          </p:cNvSpPr>
          <p:nvPr>
            <p:ph type="title"/>
          </p:nvPr>
        </p:nvSpPr>
        <p:spPr>
          <a:xfrm>
            <a:off x="0" y="659775"/>
            <a:ext cx="9144000" cy="10212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2"/>
              </a:buClr>
              <a:buSzPct val="25000"/>
              <a:buFont typeface="Century Gothic"/>
              <a:buNone/>
            </a:pPr>
            <a:r>
              <a:rPr lang="fr-FR" sz="6000" b="0" i="0" u="none" strike="noStrike" cap="none" dirty="0" err="1" smtClean="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Diagnosis</a:t>
            </a:r>
            <a:endParaRPr lang="fr-FR" sz="6000" b="0" i="0" u="none" strike="noStrike" cap="none" dirty="0">
              <a:solidFill>
                <a:schemeClr val="l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6" name="Shape 266"/>
          <p:cNvSpPr txBox="1">
            <a:spLocks noGrp="1"/>
          </p:cNvSpPr>
          <p:nvPr>
            <p:ph idx="1"/>
          </p:nvPr>
        </p:nvSpPr>
        <p:spPr>
          <a:xfrm>
            <a:off x="1111348" y="1864896"/>
            <a:ext cx="6711653" cy="417749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6" lvl="0" indent="-342906">
              <a:spcBef>
                <a:spcPts val="0"/>
              </a:spcBef>
              <a:spcAft>
                <a:spcPts val="0"/>
              </a:spcAft>
              <a:buClr>
                <a:srgbClr val="9EC0D5"/>
              </a:buClr>
              <a:buSzPct val="80000"/>
              <a:buFont typeface="Noto Sans Symbols"/>
              <a:buChar char="▶"/>
            </a:pPr>
            <a:r>
              <a:rPr lang="fr-FR" sz="2400" b="0" i="0" u="none" strike="noStrike" cap="none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Antenatal</a:t>
            </a:r>
            <a:r>
              <a:rPr lang="fr-FR" sz="24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fr-FR" sz="2400" b="0" i="0" u="none" strike="noStrike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Ultra Sound -&gt; 14% to 25% of </a:t>
            </a:r>
            <a:r>
              <a:rPr lang="fr-FR" sz="2400" b="0" i="0" u="none" strike="noStrike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clift</a:t>
            </a:r>
            <a:r>
              <a:rPr lang="fr-FR" sz="2400" b="0" i="0" u="none" strike="noStrike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fr-FR" sz="2400" b="0" i="0" u="none" strike="noStrike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lip</a:t>
            </a:r>
            <a:r>
              <a:rPr lang="fr-FR" sz="2400" b="0" i="0" u="none" strike="noStrike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l-PL" sz="2400" b="1" i="1" dirty="0">
                <a:effectLst/>
              </a:rPr>
              <a:t>±</a:t>
            </a:r>
            <a:r>
              <a:rPr lang="pl-PL" sz="2400" i="1" dirty="0">
                <a:effectLst/>
              </a:rPr>
              <a:t> </a:t>
            </a:r>
            <a:r>
              <a:rPr lang="fr-FR" sz="2400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clift</a:t>
            </a:r>
            <a:r>
              <a:rPr lang="fr-FR" sz="2400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fr-FR" sz="2400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palate</a:t>
            </a:r>
            <a:r>
              <a:rPr lang="fr-FR" sz="2400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fr-FR" sz="2400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detected</a:t>
            </a:r>
            <a:r>
              <a:rPr lang="fr-FR" sz="2400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fr-FR" sz="2400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antenatally</a:t>
            </a:r>
            <a:r>
              <a:rPr lang="fr-FR" sz="2400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r>
              <a:rPr lang="sk-SK" sz="2400" i="1" dirty="0">
                <a:effectLst/>
              </a:rPr>
              <a:t> </a:t>
            </a:r>
            <a:endParaRPr lang="sk-SK" sz="2400" i="1" dirty="0" smtClean="0">
              <a:effectLst/>
            </a:endParaRPr>
          </a:p>
          <a:p>
            <a:pPr marL="342906" lvl="0" indent="-342906">
              <a:spcBef>
                <a:spcPts val="0"/>
              </a:spcBef>
              <a:spcAft>
                <a:spcPts val="0"/>
              </a:spcAft>
              <a:buClr>
                <a:srgbClr val="9EC0D5"/>
              </a:buClr>
              <a:buSzPct val="80000"/>
              <a:buFont typeface="Noto Sans Symbols"/>
              <a:buChar char="▶"/>
            </a:pPr>
            <a:endParaRPr lang="sk-SK" sz="2400" i="1" dirty="0" smtClean="0">
              <a:effectLst/>
            </a:endParaRPr>
          </a:p>
          <a:p>
            <a:pPr marL="342906" lvl="0" indent="-342906">
              <a:spcBef>
                <a:spcPts val="0"/>
              </a:spcBef>
              <a:spcAft>
                <a:spcPts val="0"/>
              </a:spcAft>
              <a:buClr>
                <a:srgbClr val="9EC0D5"/>
              </a:buClr>
              <a:buSzPct val="80000"/>
              <a:buFont typeface="Noto Sans Symbols"/>
              <a:buChar char="▶"/>
            </a:pPr>
            <a:endParaRPr lang="fr-FR" sz="2400" b="0" i="0" u="none" strike="noStrike" cap="none" dirty="0" smtClean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6" lvl="0" indent="-342906">
              <a:spcBef>
                <a:spcPts val="0"/>
              </a:spcBef>
              <a:spcAft>
                <a:spcPts val="0"/>
              </a:spcAft>
              <a:buClr>
                <a:srgbClr val="9EC0D5"/>
              </a:buClr>
              <a:buSzPct val="80000"/>
              <a:buFont typeface="Noto Sans Symbols"/>
              <a:buChar char="▶"/>
            </a:pPr>
            <a:endParaRPr lang="fr-FR" sz="2400" b="0" i="0" u="none" strike="noStrike" cap="none" dirty="0" smtClean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6" lvl="0" indent="-342906">
              <a:spcBef>
                <a:spcPts val="0"/>
              </a:spcBef>
              <a:spcAft>
                <a:spcPts val="0"/>
              </a:spcAft>
              <a:buClr>
                <a:srgbClr val="9EC0D5"/>
              </a:buClr>
              <a:buSzPct val="80000"/>
              <a:buFont typeface="Noto Sans Symbols"/>
              <a:buChar char="▶"/>
            </a:pPr>
            <a:endParaRPr lang="fr-FR" sz="2400" b="0" i="0" u="none" strike="noStrike" cap="none" dirty="0" smtClean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6" marR="0" lvl="0" indent="-342906" algn="l" rtl="0">
              <a:spcBef>
                <a:spcPts val="0"/>
              </a:spcBef>
              <a:spcAft>
                <a:spcPts val="0"/>
              </a:spcAft>
              <a:buClr>
                <a:srgbClr val="9EC0D5"/>
              </a:buClr>
              <a:buSzPct val="80000"/>
              <a:buFont typeface="Noto Sans Symbols"/>
              <a:buChar char="▶"/>
            </a:pPr>
            <a:r>
              <a:rPr lang="fr-FR" sz="2400" cap="none" dirty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lang="fr-FR" sz="2400" b="0" i="0" u="none" strike="noStrike" cap="none" dirty="0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  </a:t>
            </a:r>
            <a:endParaRPr lang="fr-FR" sz="2400" b="0" i="0" u="none" strike="noStrike" cap="none" dirty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6" marR="0" lvl="0" indent="-342906" algn="l" rtl="0">
              <a:spcBef>
                <a:spcPts val="1000"/>
              </a:spcBef>
              <a:spcAft>
                <a:spcPts val="0"/>
              </a:spcAft>
              <a:buClr>
                <a:srgbClr val="9EC0D5"/>
              </a:buClr>
              <a:buSzPct val="80000"/>
              <a:buFont typeface="Noto Sans Symbols"/>
              <a:buChar char="▶"/>
            </a:pPr>
            <a:r>
              <a:rPr lang="fr-FR" sz="2400" b="0" i="0" u="none" strike="noStrike" cap="none" dirty="0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NOTICEABLE  </a:t>
            </a:r>
            <a:r>
              <a:rPr lang="fr-FR" sz="2400" b="0" i="0" u="none" strike="noStrike" cap="none" dirty="0" err="1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except</a:t>
            </a:r>
            <a:r>
              <a:rPr lang="fr-FR" sz="2400" cap="none" dirty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fr-FR" sz="2400" cap="none" dirty="0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if </a:t>
            </a:r>
            <a:r>
              <a:rPr lang="fr-FR" sz="2400" cap="none" dirty="0" err="1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</a:t>
            </a:r>
            <a:r>
              <a:rPr lang="fr-FR" sz="2400" cap="none" dirty="0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fr-FR" sz="2400" cap="none" dirty="0" err="1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involves</a:t>
            </a:r>
            <a:r>
              <a:rPr lang="fr-FR" sz="2400" cap="none" dirty="0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fr-FR" sz="2400" cap="none" dirty="0" err="1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only</a:t>
            </a:r>
            <a:r>
              <a:rPr lang="fr-FR" sz="2400" cap="none" dirty="0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soft </a:t>
            </a:r>
            <a:r>
              <a:rPr lang="fr-FR" sz="2400" cap="none" dirty="0" err="1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palate</a:t>
            </a:r>
            <a:r>
              <a:rPr lang="fr-FR" sz="2400" cap="none" dirty="0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-&gt; </a:t>
            </a:r>
            <a:r>
              <a:rPr lang="fr-FR" sz="2400" cap="none" dirty="0" err="1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may</a:t>
            </a:r>
            <a:r>
              <a:rPr lang="fr-FR" sz="2400" cap="none" dirty="0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not show up on </a:t>
            </a:r>
            <a:r>
              <a:rPr lang="fr-FR" sz="2400" cap="none" dirty="0" err="1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ultrasound</a:t>
            </a:r>
            <a:r>
              <a:rPr lang="fr-FR" sz="2400" b="0" i="0" u="none" strike="noStrike" cap="none" dirty="0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lang="fr-FR" sz="2400" b="0" i="0" u="none" strike="noStrike" cap="none" dirty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9EC0D5"/>
              </a:buClr>
              <a:buSzPct val="25000"/>
              <a:buFont typeface="Noto Sans Symbols"/>
              <a:buNone/>
            </a:pPr>
            <a:endParaRPr sz="2000" b="0" i="0" u="none" strike="noStrike" cap="none" dirty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" name="cleft-lip-palat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21243" y="2827421"/>
            <a:ext cx="2795336" cy="20965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 txBox="1">
            <a:spLocks noGrp="1"/>
          </p:cNvSpPr>
          <p:nvPr>
            <p:ph type="title"/>
          </p:nvPr>
        </p:nvSpPr>
        <p:spPr>
          <a:xfrm>
            <a:off x="0" y="269745"/>
            <a:ext cx="9144000" cy="140053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2"/>
              </a:buClr>
              <a:buSzPct val="25000"/>
              <a:buFont typeface="Century Gothic"/>
              <a:buNone/>
            </a:pPr>
            <a:r>
              <a:rPr lang="fr-FR" sz="60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Causes</a:t>
            </a:r>
          </a:p>
        </p:txBody>
      </p:sp>
      <p:sp>
        <p:nvSpPr>
          <p:cNvPr id="273" name="Shape 273"/>
          <p:cNvSpPr txBox="1">
            <a:spLocks noGrp="1"/>
          </p:cNvSpPr>
          <p:nvPr>
            <p:ph idx="1"/>
          </p:nvPr>
        </p:nvSpPr>
        <p:spPr>
          <a:xfrm>
            <a:off x="827700" y="1547446"/>
            <a:ext cx="6711653" cy="470096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6" marR="0" lvl="0" indent="-342906" algn="l" rtl="0">
              <a:spcBef>
                <a:spcPts val="0"/>
              </a:spcBef>
              <a:spcAft>
                <a:spcPts val="0"/>
              </a:spcAft>
              <a:buClr>
                <a:srgbClr val="9EC0D5"/>
              </a:buClr>
              <a:buSzPct val="80000"/>
              <a:buFont typeface="Noto Sans Symbols"/>
              <a:buChar char="▶"/>
            </a:pPr>
            <a:r>
              <a:rPr lang="fr-FR" sz="2000" b="0" i="0" u="none" strike="noStrike" cap="none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Inherited</a:t>
            </a:r>
            <a:r>
              <a:rPr lang="fr-FR" sz="20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fr-FR" sz="2000" b="0" i="0" u="none" strike="noStrike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genes</a:t>
            </a:r>
            <a:r>
              <a:rPr lang="fr-FR" sz="2000" b="0" i="0" u="none" strike="noStrike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 </a:t>
            </a:r>
            <a:r>
              <a:rPr lang="fr-FR" sz="2000" b="0" i="0" u="none" strike="noStrike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cannot</a:t>
            </a:r>
            <a:r>
              <a:rPr lang="fr-FR" sz="2000" b="0" i="0" u="none" strike="noStrike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fr-FR" sz="2000" b="0" i="0" u="none" strike="noStrike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</a:t>
            </a:r>
            <a:r>
              <a:rPr lang="fr-FR" sz="2000" b="0" i="0" u="none" strike="noStrike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fr-FR" sz="2000" b="0" i="0" u="none" strike="noStrike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prevented</a:t>
            </a:r>
            <a:r>
              <a:rPr lang="fr-FR" sz="2000" b="0" i="0" u="none" strike="noStrike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</a:t>
            </a:r>
          </a:p>
          <a:p>
            <a:pPr marL="342906" marR="0" lvl="0" indent="-342906" algn="l" rtl="0">
              <a:spcBef>
                <a:spcPts val="0"/>
              </a:spcBef>
              <a:spcAft>
                <a:spcPts val="0"/>
              </a:spcAft>
              <a:buClr>
                <a:srgbClr val="9EC0D5"/>
              </a:buClr>
              <a:buSzPct val="80000"/>
              <a:buFont typeface="Noto Sans Symbols"/>
              <a:buChar char="▶"/>
            </a:pPr>
            <a:endParaRPr lang="fr-FR" sz="2000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6" lvl="0" indent="-342906">
              <a:spcBef>
                <a:spcPts val="0"/>
              </a:spcBef>
              <a:spcAft>
                <a:spcPts val="0"/>
              </a:spcAft>
              <a:buClr>
                <a:srgbClr val="9EC0D5"/>
              </a:buClr>
              <a:buSzPct val="80000"/>
              <a:buFont typeface="Noto Sans Symbols"/>
              <a:buChar char="▶"/>
            </a:pPr>
            <a:r>
              <a:rPr lang="fr-FR" sz="2000" cap="none" dirty="0" err="1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  <a:sym typeface="Century Gothic"/>
              </a:rPr>
              <a:t>Included</a:t>
            </a:r>
            <a:r>
              <a:rPr lang="fr-FR" sz="2000" cap="none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  <a:sym typeface="Century Gothic"/>
              </a:rPr>
              <a:t> in syndromes </a:t>
            </a:r>
            <a:r>
              <a:rPr lang="fr-FR" sz="2000" cap="none" dirty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  <a:sym typeface="Century Gothic"/>
              </a:rPr>
              <a:t>as Pierre </a:t>
            </a:r>
            <a:r>
              <a:rPr lang="fr-FR" sz="2000" cap="none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  <a:sym typeface="Century Gothic"/>
              </a:rPr>
              <a:t>robin (SOX9 transmission factor) </a:t>
            </a:r>
            <a:r>
              <a:rPr lang="fr-FR" sz="2000" cap="none" dirty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  <a:sym typeface="Century Gothic"/>
              </a:rPr>
              <a:t>or </a:t>
            </a:r>
            <a:r>
              <a:rPr lang="fr-FR" sz="2000" cap="none" dirty="0" err="1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  <a:sym typeface="Century Gothic"/>
              </a:rPr>
              <a:t>DiGeorge</a:t>
            </a:r>
            <a:r>
              <a:rPr lang="fr-FR" sz="2000" cap="none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  <a:sym typeface="Century Gothic"/>
              </a:rPr>
              <a:t>(</a:t>
            </a:r>
            <a:r>
              <a:rPr lang="fr-FR" sz="2000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  <a:sym typeface="Century Gothic"/>
              </a:rPr>
              <a:t>22Q11 </a:t>
            </a:r>
            <a:r>
              <a:rPr lang="fr-FR" sz="2000" dirty="0" err="1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  <a:sym typeface="Century Gothic"/>
              </a:rPr>
              <a:t>Deletion</a:t>
            </a:r>
            <a:r>
              <a:rPr lang="fr-FR" sz="2000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)</a:t>
            </a:r>
            <a:endParaRPr sz="2000" b="0" i="0" strike="noStrike" cap="none" dirty="0">
              <a:solidFill>
                <a:schemeClr val="tx1"/>
              </a:solidFill>
              <a:latin typeface="Century Gothic" charset="0"/>
              <a:ea typeface="Century Gothic" charset="0"/>
              <a:cs typeface="Century Gothic" charset="0"/>
              <a:sym typeface="Century Gothic"/>
            </a:endParaRPr>
          </a:p>
          <a:p>
            <a:pPr marL="342906" marR="0" lvl="0" indent="-342906" algn="l" rtl="0">
              <a:spcBef>
                <a:spcPts val="1000"/>
              </a:spcBef>
              <a:spcAft>
                <a:spcPts val="0"/>
              </a:spcAft>
              <a:buClr>
                <a:srgbClr val="9EC0D5"/>
              </a:buClr>
              <a:buSzPct val="80000"/>
              <a:buFont typeface="Noto Sans Symbols"/>
              <a:buChar char="▶"/>
            </a:pPr>
            <a:r>
              <a:rPr lang="fr-FR" sz="2000" b="0" i="0" u="none" strike="noStrike" cap="none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Environmental</a:t>
            </a:r>
            <a:r>
              <a:rPr lang="fr-FR" sz="20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fr-FR" sz="2000" b="0" i="0" u="none" strike="noStrike" cap="none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risk</a:t>
            </a:r>
            <a:r>
              <a:rPr lang="fr-FR" sz="20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fr-FR" sz="2000" b="0" i="0" u="none" strike="noStrike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factors</a:t>
            </a:r>
            <a:r>
              <a:rPr lang="fr-FR" sz="2000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fr-FR" sz="2000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during</a:t>
            </a:r>
            <a:r>
              <a:rPr lang="fr-FR" sz="2000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fr-FR" sz="2000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pregnancy</a:t>
            </a:r>
            <a:endParaRPr lang="fr-FR" sz="20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9EC0D5"/>
              </a:buClr>
              <a:buSzPct val="25000"/>
              <a:buFont typeface="Noto Sans Symbols"/>
              <a:buNone/>
            </a:pPr>
            <a:r>
              <a:rPr lang="fr-FR" sz="20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     - </a:t>
            </a:r>
            <a:r>
              <a:rPr lang="fr-FR" sz="2000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Maternal</a:t>
            </a:r>
            <a:r>
              <a:rPr lang="fr-FR" sz="2000" b="0" i="0" u="none" strike="noStrike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fr-FR" sz="2000" b="0" i="0" u="none" strike="noStrike" cap="none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folic</a:t>
            </a:r>
            <a:r>
              <a:rPr lang="fr-FR" sz="20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fr-FR" sz="2000" b="0" i="0" u="none" strike="noStrike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acid</a:t>
            </a:r>
            <a:r>
              <a:rPr lang="fr-FR" sz="2000" b="0" i="0" u="none" strike="noStrike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fr-FR" sz="2000" b="0" i="0" u="none" strike="noStrike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deficiency</a:t>
            </a:r>
            <a:endParaRPr lang="fr-FR" sz="20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9EC0D5"/>
              </a:buClr>
              <a:buSzPct val="25000"/>
              <a:buFont typeface="Noto Sans Symbols"/>
              <a:buNone/>
            </a:pPr>
            <a:r>
              <a:rPr lang="fr-FR" sz="20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     - </a:t>
            </a:r>
            <a:r>
              <a:rPr lang="fr-FR" sz="2000" b="0" i="0" u="none" strike="noStrike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Maternal</a:t>
            </a:r>
            <a:r>
              <a:rPr lang="fr-FR" sz="2000" b="0" i="0" u="none" strike="noStrike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smoking</a:t>
            </a:r>
            <a:endParaRPr lang="fr-FR" sz="20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9EC0D5"/>
              </a:buClr>
              <a:buSzPct val="25000"/>
              <a:buFont typeface="Noto Sans Symbols"/>
              <a:buNone/>
            </a:pPr>
            <a:r>
              <a:rPr lang="fr-FR" sz="20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     - </a:t>
            </a:r>
            <a:r>
              <a:rPr lang="fr-FR" sz="2000" b="0" i="0" u="none" strike="noStrike" cap="none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Alcohol</a:t>
            </a:r>
            <a:r>
              <a:rPr lang="fr-FR" sz="20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fr-FR" sz="2000" b="0" i="0" u="none" strike="noStrike" cap="none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consumption</a:t>
            </a:r>
            <a:endParaRPr lang="fr-FR" sz="20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9EC0D5"/>
              </a:buClr>
              <a:buSzPct val="25000"/>
              <a:buFont typeface="Noto Sans Symbols"/>
              <a:buNone/>
            </a:pPr>
            <a:r>
              <a:rPr lang="fr-FR" sz="20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     - </a:t>
            </a:r>
            <a:r>
              <a:rPr lang="fr-FR" sz="2000" b="0" i="0" u="none" strike="noStrike" cap="none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Obesity</a:t>
            </a:r>
            <a:r>
              <a:rPr lang="fr-FR" sz="20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and </a:t>
            </a:r>
            <a:r>
              <a:rPr lang="fr-FR" sz="2000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diabetisis</a:t>
            </a:r>
            <a:endParaRPr lang="fr-FR" sz="20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9EC0D5"/>
              </a:buClr>
              <a:buSzPct val="25000"/>
              <a:buFont typeface="Noto Sans Symbols"/>
              <a:buNone/>
            </a:pPr>
            <a:r>
              <a:rPr lang="fr-FR" sz="20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     - </a:t>
            </a:r>
            <a:r>
              <a:rPr lang="fr-FR" sz="2000" b="0" i="0" u="none" strike="noStrike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Medication</a:t>
            </a:r>
            <a:endParaRPr lang="fr-FR" sz="20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6" lvl="0" indent="-342906">
              <a:spcBef>
                <a:spcPts val="1000"/>
              </a:spcBef>
              <a:spcAft>
                <a:spcPts val="0"/>
              </a:spcAft>
              <a:buClr>
                <a:srgbClr val="9EC0D5"/>
              </a:buClr>
              <a:buSzPct val="80000"/>
              <a:buFont typeface="Noto Sans Symbols"/>
              <a:buChar char="▶"/>
            </a:pPr>
            <a:r>
              <a:rPr lang="fr-FR" sz="2000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Exposure</a:t>
            </a:r>
            <a:r>
              <a:rPr lang="fr-FR" sz="2000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to </a:t>
            </a:r>
            <a:r>
              <a:rPr lang="fr-FR" sz="2000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viruses</a:t>
            </a:r>
            <a:r>
              <a:rPr lang="fr-FR" sz="2000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or </a:t>
            </a:r>
            <a:r>
              <a:rPr lang="fr-FR" sz="2000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chemicals</a:t>
            </a:r>
            <a:endParaRPr lang="fr-FR" sz="20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9EC0D5"/>
              </a:buClr>
              <a:buSzPct val="25000"/>
              <a:buFont typeface="Noto Sans Symbols"/>
              <a:buNone/>
            </a:pPr>
            <a:endParaRPr sz="20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title"/>
          </p:nvPr>
        </p:nvSpPr>
        <p:spPr>
          <a:xfrm>
            <a:off x="0" y="627441"/>
            <a:ext cx="9144000" cy="140053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2"/>
              </a:buClr>
              <a:buSzPct val="25000"/>
              <a:buFont typeface="Century Gothic"/>
              <a:buNone/>
            </a:pPr>
            <a:r>
              <a:rPr lang="fr-FR" sz="5400" b="0" i="0" u="none" strike="noStrike" cap="none" dirty="0" err="1" smtClean="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Therapeutic</a:t>
            </a:r>
            <a:r>
              <a:rPr lang="fr-FR" sz="5400" b="0" i="0" u="none" strike="noStrike" cap="none" dirty="0" smtClean="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management</a:t>
            </a:r>
            <a:endParaRPr lang="fr-FR" sz="5400" b="0" i="0" u="none" strike="noStrike" cap="none" dirty="0">
              <a:solidFill>
                <a:schemeClr val="l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9" name="Shape 279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9EC0D5"/>
              </a:buClr>
              <a:buSzPct val="25000"/>
              <a:buFont typeface="Noto Sans Symbols"/>
              <a:buNone/>
            </a:pPr>
            <a:r>
              <a:rPr lang="fr-FR" sz="20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Care plan:</a:t>
            </a:r>
          </a:p>
          <a:p>
            <a:pPr lvl="0" indent="-342906">
              <a:buFont typeface="Noto Sans Symbols"/>
              <a:buChar char="✓"/>
            </a:pPr>
            <a:r>
              <a:rPr lang="fr-FR" b="1" dirty="0" err="1" smtClean="0">
                <a:solidFill>
                  <a:schemeClr val="tx1"/>
                </a:solidFill>
              </a:rPr>
              <a:t>Lip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surgery</a:t>
            </a:r>
            <a:r>
              <a:rPr lang="fr-FR" b="1" dirty="0" smtClean="0">
                <a:solidFill>
                  <a:schemeClr val="tx1"/>
                </a:solidFill>
              </a:rPr>
              <a:t> (</a:t>
            </a:r>
            <a:r>
              <a:rPr lang="fr-FR" sz="2000" b="1" i="0" u="none" strike="noStrike" cap="none" dirty="0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3months).                              Main </a:t>
            </a:r>
            <a:r>
              <a:rPr lang="fr-FR" sz="2000" b="1" i="0" u="none" strike="noStrike" cap="none" dirty="0" err="1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treatment</a:t>
            </a:r>
            <a:endParaRPr lang="fr-FR" sz="2000" b="1" i="0" u="none" strike="noStrike" cap="none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 indent="-342906">
              <a:buFont typeface="Noto Sans Symbols"/>
              <a:buChar char="✓"/>
            </a:pPr>
            <a:r>
              <a:rPr lang="fr-FR" b="1" dirty="0" err="1" smtClean="0">
                <a:solidFill>
                  <a:schemeClr val="tx1"/>
                </a:solidFill>
              </a:rPr>
              <a:t>Palate</a:t>
            </a: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surgery</a:t>
            </a:r>
            <a:r>
              <a:rPr lang="fr-FR" b="1" dirty="0" smtClean="0">
                <a:solidFill>
                  <a:schemeClr val="tx1"/>
                </a:solidFill>
              </a:rPr>
              <a:t> (</a:t>
            </a:r>
            <a:r>
              <a:rPr lang="fr-FR" sz="2000" b="1" i="0" u="none" strike="noStrike" cap="none" dirty="0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6-12 </a:t>
            </a:r>
            <a:r>
              <a:rPr lang="fr-FR" sz="2000" b="1" i="0" u="none" strike="noStrike" cap="none" dirty="0" err="1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months</a:t>
            </a:r>
            <a:r>
              <a:rPr lang="fr-FR" sz="2000" b="1" i="0" u="none" strike="noStrike" cap="none" dirty="0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</a:t>
            </a:r>
          </a:p>
          <a:p>
            <a:pPr marL="342906" marR="0" lvl="0" indent="-342906" algn="l" rtl="0">
              <a:spcBef>
                <a:spcPts val="1000"/>
              </a:spcBef>
              <a:spcAft>
                <a:spcPts val="0"/>
              </a:spcAft>
              <a:buClr>
                <a:srgbClr val="9EC0D5"/>
              </a:buClr>
              <a:buSzPct val="80000"/>
              <a:buFont typeface="Noto Sans Symbols"/>
              <a:buChar char="✓"/>
            </a:pPr>
            <a:r>
              <a:rPr lang="fr-FR" sz="2000" b="1" i="0" u="none" strike="noStrike" cap="none" dirty="0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Speech </a:t>
            </a:r>
            <a:r>
              <a:rPr lang="fr-FR" sz="2000" b="1" i="0" u="none" strike="noStrike" cap="none" dirty="0" err="1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assessment</a:t>
            </a:r>
            <a:r>
              <a:rPr lang="fr-FR" sz="2000" b="1" i="0" u="none" strike="noStrike" cap="none" dirty="0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(18 </a:t>
            </a:r>
            <a:r>
              <a:rPr lang="fr-FR" sz="2000" b="1" i="0" u="none" strike="noStrike" cap="none" dirty="0" err="1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months</a:t>
            </a:r>
            <a:r>
              <a:rPr lang="fr-FR" sz="2000" b="1" i="0" u="none" strike="noStrike" cap="none" dirty="0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→ 5 years)</a:t>
            </a:r>
          </a:p>
          <a:p>
            <a:pPr marL="342906" marR="0" lvl="0" indent="-342906" algn="l" rtl="0">
              <a:spcBef>
                <a:spcPts val="1000"/>
              </a:spcBef>
              <a:spcAft>
                <a:spcPts val="0"/>
              </a:spcAft>
              <a:buClr>
                <a:srgbClr val="9EC0D5"/>
              </a:buClr>
              <a:buSzPct val="80000"/>
              <a:buFont typeface="Noto Sans Symbols"/>
              <a:buChar char="✓"/>
            </a:pPr>
            <a:r>
              <a:rPr lang="fr-FR" sz="2000" b="1" i="0" u="none" strike="noStrike" cap="none" dirty="0" err="1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Palate</a:t>
            </a:r>
            <a:r>
              <a:rPr lang="fr-FR" sz="2000" b="1" i="0" u="none" strike="noStrike" cap="none" dirty="0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fr-FR" sz="2000" b="1" i="0" u="none" strike="noStrike" cap="none" dirty="0" err="1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bone</a:t>
            </a:r>
            <a:r>
              <a:rPr lang="fr-FR" sz="2000" b="1" i="0" u="none" strike="noStrike" cap="none" dirty="0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fr-FR" sz="2000" b="1" i="0" u="none" strike="noStrike" cap="none" dirty="0" err="1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graft</a:t>
            </a:r>
            <a:r>
              <a:rPr lang="fr-FR" sz="2000" b="1" i="0" u="none" strike="noStrike" cap="none" dirty="0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(8-11 years)</a:t>
            </a:r>
          </a:p>
          <a:p>
            <a:pPr marL="342906" marR="0" lvl="0" indent="-342906" algn="l" rtl="0">
              <a:spcBef>
                <a:spcPts val="1000"/>
              </a:spcBef>
              <a:spcAft>
                <a:spcPts val="0"/>
              </a:spcAft>
              <a:buClr>
                <a:srgbClr val="9EC0D5"/>
              </a:buClr>
              <a:buSzPct val="80000"/>
              <a:buFont typeface="Noto Sans Symbols"/>
              <a:buChar char="✓"/>
            </a:pPr>
            <a:r>
              <a:rPr lang="fr-FR" sz="2000" b="1" i="0" u="none" strike="noStrike" cap="none" dirty="0" err="1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Hearing</a:t>
            </a:r>
            <a:r>
              <a:rPr lang="fr-FR" sz="2000" b="1" i="0" u="none" strike="noStrike" cap="none" dirty="0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monitoring</a:t>
            </a:r>
          </a:p>
          <a:p>
            <a:pPr marL="342906" marR="0" lvl="0" indent="-342906" algn="l" rtl="0">
              <a:spcBef>
                <a:spcPts val="1000"/>
              </a:spcBef>
              <a:spcAft>
                <a:spcPts val="0"/>
              </a:spcAft>
              <a:buClr>
                <a:srgbClr val="9EC0D5"/>
              </a:buClr>
              <a:buSzPct val="80000"/>
              <a:buFont typeface="Noto Sans Symbols"/>
              <a:buChar char="✓"/>
            </a:pPr>
            <a:r>
              <a:rPr lang="fr-FR" sz="2000" b="1" i="0" u="none" strike="noStrike" cap="none" dirty="0" err="1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Orthodontic</a:t>
            </a:r>
            <a:r>
              <a:rPr lang="fr-FR" sz="2000" b="1" i="0" u="none" strike="noStrike" cap="none" dirty="0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fr-FR" sz="2000" b="1" i="0" u="none" strike="noStrike" cap="none" dirty="0" err="1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treatment</a:t>
            </a:r>
            <a:r>
              <a:rPr lang="fr-FR" sz="2000" b="1" i="0" u="none" strike="noStrike" cap="none" dirty="0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 monitoring (11-15years)</a:t>
            </a:r>
          </a:p>
          <a:p>
            <a:pPr marL="342906" marR="0" lvl="0" indent="-342906" algn="l" rtl="0">
              <a:spcBef>
                <a:spcPts val="1000"/>
              </a:spcBef>
              <a:spcAft>
                <a:spcPts val="0"/>
              </a:spcAft>
              <a:buClr>
                <a:srgbClr val="9EC0D5"/>
              </a:buClr>
              <a:buSzPct val="80000"/>
              <a:buFont typeface="Noto Sans Symbols"/>
              <a:buChar char="✓"/>
            </a:pPr>
            <a:r>
              <a:rPr lang="fr-FR" sz="2000" b="1" i="0" u="none" strike="noStrike" cap="none" dirty="0" err="1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Additional</a:t>
            </a:r>
            <a:r>
              <a:rPr lang="fr-FR" sz="2000" b="1" i="0" u="none" strike="noStrike" cap="none" dirty="0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fr-FR" sz="2000" b="1" i="0" u="none" strike="noStrike" cap="none" dirty="0" err="1" smtClean="0">
                <a:solidFill>
                  <a:srgbClr val="F2F2F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surgery</a:t>
            </a:r>
            <a:r>
              <a:rPr lang="fr-FR" sz="2000" b="1" i="0" u="none" strike="noStrike" cap="none" dirty="0" smtClean="0">
                <a:solidFill>
                  <a:srgbClr val="F2F2F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(18years)</a:t>
            </a: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9EC0D5"/>
              </a:buClr>
              <a:buSzPct val="25000"/>
              <a:buFont typeface="Noto Sans Symbols"/>
              <a:buNone/>
            </a:pPr>
            <a:endParaRPr sz="2000" b="0" i="0" u="none" strike="noStrike" cap="none" dirty="0">
              <a:solidFill>
                <a:srgbClr val="F2F2F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Accolade fermante 1"/>
          <p:cNvSpPr/>
          <p:nvPr/>
        </p:nvSpPr>
        <p:spPr>
          <a:xfrm>
            <a:off x="4572000" y="2438400"/>
            <a:ext cx="1028700" cy="673100"/>
          </a:xfrm>
          <a:prstGeom prst="rightBrace">
            <a:avLst>
              <a:gd name="adj1" fmla="val 8333"/>
              <a:gd name="adj2" fmla="val 51961"/>
            </a:avLst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err="1" smtClean="0"/>
              <a:t>Surgery</a:t>
            </a:r>
            <a:r>
              <a:rPr lang="fr-FR" dirty="0" smtClean="0"/>
              <a:t> and </a:t>
            </a:r>
            <a:r>
              <a:rPr lang="fr-FR" dirty="0" err="1" smtClean="0"/>
              <a:t>treatment</a:t>
            </a:r>
            <a:r>
              <a:rPr lang="fr-FR" dirty="0" smtClean="0"/>
              <a:t> for </a:t>
            </a:r>
            <a:r>
              <a:rPr lang="fr-FR" dirty="0" err="1" smtClean="0"/>
              <a:t>cleft</a:t>
            </a:r>
            <a:r>
              <a:rPr lang="fr-FR" dirty="0" smtClean="0"/>
              <a:t> </a:t>
            </a:r>
            <a:r>
              <a:rPr lang="fr-FR" dirty="0" err="1" smtClean="0"/>
              <a:t>lip</a:t>
            </a:r>
            <a:r>
              <a:rPr lang="fr-FR" dirty="0" smtClean="0"/>
              <a:t> and </a:t>
            </a:r>
            <a:r>
              <a:rPr lang="fr-FR" dirty="0" err="1" smtClean="0"/>
              <a:t>palate</a:t>
            </a:r>
            <a:endParaRPr lang="fr-FR" dirty="0"/>
          </a:p>
        </p:txBody>
      </p:sp>
      <p:pic>
        <p:nvPicPr>
          <p:cNvPr id="4" name="surgery-and-treatment-for-cleft-lip-and-palate-2-of-7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1075" y="2060575"/>
            <a:ext cx="7185025" cy="4041775"/>
          </a:xfrm>
        </p:spPr>
      </p:pic>
    </p:spTree>
    <p:extLst>
      <p:ext uri="{BB962C8B-B14F-4D97-AF65-F5344CB8AC3E}">
        <p14:creationId xmlns:p14="http://schemas.microsoft.com/office/powerpoint/2010/main" val="1392086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88307" y="300625"/>
            <a:ext cx="8079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 smtClean="0">
                <a:solidFill>
                  <a:schemeClr val="tx1"/>
                </a:solidFill>
                <a:latin typeface="+mj-lt"/>
              </a:rPr>
              <a:t>Multi-</a:t>
            </a:r>
            <a:r>
              <a:rPr lang="fr-FR" sz="4800" b="1" dirty="0" err="1" smtClean="0">
                <a:solidFill>
                  <a:schemeClr val="tx1"/>
                </a:solidFill>
                <a:latin typeface="+mj-lt"/>
              </a:rPr>
              <a:t>disciplinary</a:t>
            </a:r>
            <a:r>
              <a:rPr lang="fr-FR" sz="48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4800" b="1" dirty="0">
                <a:solidFill>
                  <a:schemeClr val="tx1"/>
                </a:solidFill>
                <a:latin typeface="+mj-lt"/>
              </a:rPr>
              <a:t>team</a:t>
            </a:r>
            <a:endParaRPr lang="fr-FR" sz="4800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3" name="Diagramme 2"/>
          <p:cNvGraphicFramePr/>
          <p:nvPr>
            <p:extLst>
              <p:ext uri="{D42A27DB-BD31-4B8C-83A1-F6EECF244321}">
                <p14:modId xmlns:p14="http://schemas.microsoft.com/office/powerpoint/2010/main" val="897117850"/>
              </p:ext>
            </p:extLst>
          </p:nvPr>
        </p:nvGraphicFramePr>
        <p:xfrm>
          <a:off x="563672" y="1244356"/>
          <a:ext cx="8079288" cy="53192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22225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title"/>
          </p:nvPr>
        </p:nvSpPr>
        <p:spPr>
          <a:xfrm>
            <a:off x="0" y="452718"/>
            <a:ext cx="9144000" cy="140053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2"/>
              </a:buClr>
              <a:buSzPct val="25000"/>
              <a:buFont typeface="Century Gothic"/>
              <a:buNone/>
            </a:pPr>
            <a:r>
              <a:rPr lang="fr-FR" sz="6000" cap="none" dirty="0" err="1" smtClean="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outcome</a:t>
            </a:r>
            <a:endParaRPr lang="fr-FR" sz="6000" b="0" i="0" u="none" strike="noStrike" cap="none" dirty="0">
              <a:solidFill>
                <a:schemeClr val="l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713983" y="1377863"/>
            <a:ext cx="77160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 err="1" smtClean="0">
                <a:solidFill>
                  <a:schemeClr val="tx1"/>
                </a:solidFill>
                <a:latin typeface="+mj-lt"/>
              </a:rPr>
              <a:t>Prognosis</a:t>
            </a:r>
            <a:endParaRPr lang="fr-FR" sz="1800" b="1" dirty="0" smtClean="0">
              <a:solidFill>
                <a:schemeClr val="tx1"/>
              </a:solidFill>
              <a:latin typeface="+mj-lt"/>
            </a:endParaRPr>
          </a:p>
          <a:p>
            <a:endParaRPr lang="fr-FR" sz="1800" b="1" dirty="0">
              <a:solidFill>
                <a:schemeClr val="tx1"/>
              </a:solidFill>
              <a:latin typeface="+mj-lt"/>
            </a:endParaRPr>
          </a:p>
          <a:p>
            <a:pPr marL="285750" indent="-285750">
              <a:buFont typeface="Arial" charset="0"/>
              <a:buChar char="•"/>
            </a:pPr>
            <a:r>
              <a:rPr lang="fr-FR" sz="1800" dirty="0">
                <a:solidFill>
                  <a:schemeClr val="tx1"/>
                </a:solidFill>
                <a:latin typeface="+mj-lt"/>
              </a:rPr>
              <a:t>Most babies </a:t>
            </a:r>
            <a:r>
              <a:rPr lang="fr-FR" sz="1800" dirty="0" err="1">
                <a:solidFill>
                  <a:schemeClr val="tx1"/>
                </a:solidFill>
                <a:latin typeface="+mj-lt"/>
              </a:rPr>
              <a:t>heal</a:t>
            </a:r>
            <a:r>
              <a:rPr lang="fr-FR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800" dirty="0" err="1">
                <a:solidFill>
                  <a:schemeClr val="tx1"/>
                </a:solidFill>
                <a:latin typeface="+mj-lt"/>
              </a:rPr>
              <a:t>without</a:t>
            </a:r>
            <a:r>
              <a:rPr lang="fr-FR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800" dirty="0" err="1">
                <a:solidFill>
                  <a:schemeClr val="tx1"/>
                </a:solidFill>
                <a:latin typeface="+mj-lt"/>
              </a:rPr>
              <a:t>problems</a:t>
            </a:r>
            <a:r>
              <a:rPr lang="fr-FR" sz="1800" dirty="0">
                <a:solidFill>
                  <a:schemeClr val="tx1"/>
                </a:solidFill>
                <a:latin typeface="+mj-lt"/>
              </a:rPr>
              <a:t>. </a:t>
            </a:r>
          </a:p>
          <a:p>
            <a:pPr marL="285750" indent="-285750">
              <a:buFont typeface="Arial" charset="0"/>
              <a:buChar char="•"/>
            </a:pPr>
            <a:r>
              <a:rPr lang="fr-FR" sz="1800" dirty="0" smtClean="0">
                <a:solidFill>
                  <a:schemeClr val="tx1"/>
                </a:solidFill>
                <a:latin typeface="+mj-lt"/>
              </a:rPr>
              <a:t>Most </a:t>
            </a:r>
            <a:r>
              <a:rPr lang="fr-FR" sz="1800" dirty="0" err="1" smtClean="0">
                <a:solidFill>
                  <a:schemeClr val="tx1"/>
                </a:solidFill>
                <a:latin typeface="+mj-lt"/>
              </a:rPr>
              <a:t>children</a:t>
            </a:r>
            <a:r>
              <a:rPr lang="fr-FR" sz="1800" dirty="0" smtClean="0">
                <a:solidFill>
                  <a:schemeClr val="tx1"/>
                </a:solidFill>
                <a:latin typeface="+mj-lt"/>
              </a:rPr>
              <a:t> : no </a:t>
            </a:r>
            <a:r>
              <a:rPr lang="fr-FR" sz="1800" dirty="0" err="1" smtClean="0">
                <a:solidFill>
                  <a:schemeClr val="tx1"/>
                </a:solidFill>
                <a:latin typeface="+mj-lt"/>
              </a:rPr>
              <a:t>other</a:t>
            </a:r>
            <a:r>
              <a:rPr lang="fr-FR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800" dirty="0" err="1">
                <a:solidFill>
                  <a:schemeClr val="tx1"/>
                </a:solidFill>
                <a:latin typeface="+mj-lt"/>
              </a:rPr>
              <a:t>serious</a:t>
            </a:r>
            <a:r>
              <a:rPr lang="fr-FR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800" dirty="0" err="1">
                <a:solidFill>
                  <a:schemeClr val="tx1"/>
                </a:solidFill>
                <a:latin typeface="+mj-lt"/>
              </a:rPr>
              <a:t>medical</a:t>
            </a:r>
            <a:r>
              <a:rPr lang="fr-FR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800" dirty="0" err="1" smtClean="0">
                <a:solidFill>
                  <a:schemeClr val="tx1"/>
                </a:solidFill>
                <a:latin typeface="+mj-lt"/>
              </a:rPr>
              <a:t>problems</a:t>
            </a:r>
            <a:r>
              <a:rPr lang="fr-FR" sz="1800" dirty="0" smtClean="0">
                <a:solidFill>
                  <a:schemeClr val="tx1"/>
                </a:solidFill>
                <a:latin typeface="+mj-lt"/>
              </a:rPr>
              <a:t>, </a:t>
            </a:r>
            <a:r>
              <a:rPr lang="fr-FR" sz="1800" dirty="0" err="1" smtClean="0">
                <a:solidFill>
                  <a:schemeClr val="tx1"/>
                </a:solidFill>
                <a:latin typeface="+mj-lt"/>
              </a:rPr>
              <a:t>improvement</a:t>
            </a:r>
            <a:r>
              <a:rPr lang="fr-FR" sz="1800" dirty="0" smtClean="0">
                <a:solidFill>
                  <a:schemeClr val="tx1"/>
                </a:solidFill>
                <a:latin typeface="+mj-lt"/>
              </a:rPr>
              <a:t> of the </a:t>
            </a:r>
            <a:r>
              <a:rPr lang="fr-FR" sz="1800" dirty="0" err="1" smtClean="0">
                <a:solidFill>
                  <a:schemeClr val="tx1"/>
                </a:solidFill>
                <a:latin typeface="+mj-lt"/>
              </a:rPr>
              <a:t>appearance</a:t>
            </a:r>
            <a:r>
              <a:rPr lang="fr-FR" sz="1800" dirty="0" smtClean="0">
                <a:solidFill>
                  <a:schemeClr val="tx1"/>
                </a:solidFill>
                <a:latin typeface="+mj-lt"/>
              </a:rPr>
              <a:t> of the face</a:t>
            </a:r>
          </a:p>
          <a:p>
            <a:pPr marL="285750" indent="-285750">
              <a:buFont typeface="Arial" charset="0"/>
              <a:buChar char="•"/>
            </a:pPr>
            <a:r>
              <a:rPr lang="fr-FR" sz="1800" dirty="0">
                <a:solidFill>
                  <a:schemeClr val="tx1"/>
                </a:solidFill>
                <a:latin typeface="+mj-lt"/>
              </a:rPr>
              <a:t>S</a:t>
            </a:r>
            <a:r>
              <a:rPr lang="fr-FR" sz="1800" dirty="0" smtClean="0">
                <a:solidFill>
                  <a:schemeClr val="tx1"/>
                </a:solidFill>
                <a:latin typeface="+mj-lt"/>
              </a:rPr>
              <a:t>mall </a:t>
            </a:r>
            <a:r>
              <a:rPr lang="fr-FR" sz="1800" dirty="0" err="1">
                <a:solidFill>
                  <a:schemeClr val="tx1"/>
                </a:solidFill>
                <a:latin typeface="+mj-lt"/>
              </a:rPr>
              <a:t>pink</a:t>
            </a:r>
            <a:r>
              <a:rPr lang="fr-FR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800" dirty="0" err="1">
                <a:solidFill>
                  <a:schemeClr val="tx1"/>
                </a:solidFill>
                <a:latin typeface="+mj-lt"/>
              </a:rPr>
              <a:t>scar</a:t>
            </a:r>
            <a:r>
              <a:rPr lang="fr-FR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800" dirty="0" err="1">
                <a:solidFill>
                  <a:schemeClr val="tx1"/>
                </a:solidFill>
                <a:latin typeface="+mj-lt"/>
              </a:rPr>
              <a:t>above</a:t>
            </a:r>
            <a:r>
              <a:rPr lang="fr-FR" sz="1800" dirty="0">
                <a:solidFill>
                  <a:schemeClr val="tx1"/>
                </a:solidFill>
                <a:latin typeface="+mj-lt"/>
              </a:rPr>
              <a:t> the </a:t>
            </a:r>
            <a:r>
              <a:rPr lang="fr-FR" sz="1800" dirty="0" err="1" smtClean="0">
                <a:solidFill>
                  <a:schemeClr val="tx1"/>
                </a:solidFill>
                <a:latin typeface="+mj-lt"/>
              </a:rPr>
              <a:t>lips</a:t>
            </a:r>
            <a:r>
              <a:rPr lang="fr-FR" sz="1800" dirty="0">
                <a:solidFill>
                  <a:schemeClr val="tx1"/>
                </a:solidFill>
                <a:latin typeface="+mj-lt"/>
              </a:rPr>
              <a:t>,</a:t>
            </a:r>
            <a:r>
              <a:rPr lang="fr-FR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800" dirty="0">
                <a:solidFill>
                  <a:schemeClr val="tx1"/>
                </a:solidFill>
                <a:latin typeface="+mj-lt"/>
              </a:rPr>
              <a:t>fade over </a:t>
            </a:r>
            <a:r>
              <a:rPr lang="fr-FR" sz="1800" dirty="0" smtClean="0">
                <a:solidFill>
                  <a:schemeClr val="tx1"/>
                </a:solidFill>
                <a:latin typeface="+mj-lt"/>
              </a:rPr>
              <a:t>time</a:t>
            </a:r>
            <a:r>
              <a:rPr lang="fr-FR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800" dirty="0" smtClean="0">
                <a:solidFill>
                  <a:schemeClr val="tx1"/>
                </a:solidFill>
                <a:latin typeface="+mj-lt"/>
              </a:rPr>
              <a:t>-&gt;</a:t>
            </a:r>
            <a:r>
              <a:rPr lang="fr-FR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800" dirty="0" err="1">
                <a:solidFill>
                  <a:schemeClr val="tx1"/>
                </a:solidFill>
                <a:latin typeface="+mj-lt"/>
              </a:rPr>
              <a:t>become</a:t>
            </a:r>
            <a:r>
              <a:rPr lang="fr-FR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800" dirty="0" err="1">
                <a:solidFill>
                  <a:schemeClr val="tx1"/>
                </a:solidFill>
                <a:latin typeface="+mj-lt"/>
              </a:rPr>
              <a:t>less</a:t>
            </a:r>
            <a:r>
              <a:rPr lang="fr-FR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800" dirty="0" err="1">
                <a:solidFill>
                  <a:schemeClr val="tx1"/>
                </a:solidFill>
                <a:latin typeface="+mj-lt"/>
              </a:rPr>
              <a:t>noticeable</a:t>
            </a:r>
            <a:r>
              <a:rPr lang="fr-FR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800" dirty="0" smtClean="0">
                <a:solidFill>
                  <a:schemeClr val="tx1"/>
                </a:solidFill>
                <a:latin typeface="+mj-lt"/>
              </a:rPr>
              <a:t>as </a:t>
            </a:r>
            <a:r>
              <a:rPr lang="fr-FR" sz="1800" dirty="0" err="1">
                <a:solidFill>
                  <a:schemeClr val="tx1"/>
                </a:solidFill>
                <a:latin typeface="+mj-lt"/>
              </a:rPr>
              <a:t>child</a:t>
            </a:r>
            <a:r>
              <a:rPr lang="fr-FR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800" dirty="0" err="1">
                <a:solidFill>
                  <a:schemeClr val="tx1"/>
                </a:solidFill>
                <a:latin typeface="+mj-lt"/>
              </a:rPr>
              <a:t>gets</a:t>
            </a:r>
            <a:r>
              <a:rPr lang="fr-FR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800" dirty="0" err="1">
                <a:solidFill>
                  <a:schemeClr val="tx1"/>
                </a:solidFill>
                <a:latin typeface="+mj-lt"/>
              </a:rPr>
              <a:t>older</a:t>
            </a:r>
            <a:r>
              <a:rPr lang="fr-FR" sz="1800" dirty="0" smtClean="0">
                <a:solidFill>
                  <a:schemeClr val="tx1"/>
                </a:solidFill>
                <a:latin typeface="+mj-lt"/>
              </a:rPr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fr-FR" sz="1800" dirty="0" err="1">
                <a:solidFill>
                  <a:schemeClr val="tx1"/>
                </a:solidFill>
                <a:latin typeface="+mj-lt"/>
              </a:rPr>
              <a:t>Some</a:t>
            </a:r>
            <a:r>
              <a:rPr lang="fr-FR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800" dirty="0" err="1">
                <a:solidFill>
                  <a:schemeClr val="tx1"/>
                </a:solidFill>
                <a:latin typeface="+mj-lt"/>
              </a:rPr>
              <a:t>adults</a:t>
            </a:r>
            <a:r>
              <a:rPr lang="fr-FR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800" dirty="0" err="1" smtClean="0">
                <a:solidFill>
                  <a:schemeClr val="tx1"/>
                </a:solidFill>
                <a:latin typeface="+mj-lt"/>
              </a:rPr>
              <a:t>with</a:t>
            </a:r>
            <a:r>
              <a:rPr lang="fr-FR" sz="1800" dirty="0" smtClean="0">
                <a:solidFill>
                  <a:schemeClr val="tx1"/>
                </a:solidFill>
                <a:latin typeface="+mj-lt"/>
              </a:rPr>
              <a:t> CLP </a:t>
            </a:r>
            <a:r>
              <a:rPr lang="fr-FR" sz="1800" dirty="0" err="1" smtClean="0">
                <a:solidFill>
                  <a:schemeClr val="tx1"/>
                </a:solidFill>
                <a:latin typeface="+mj-lt"/>
              </a:rPr>
              <a:t>repair</a:t>
            </a:r>
            <a:r>
              <a:rPr lang="fr-FR" sz="1800" dirty="0" smtClean="0">
                <a:solidFill>
                  <a:schemeClr val="tx1"/>
                </a:solidFill>
                <a:latin typeface="+mj-lt"/>
              </a:rPr>
              <a:t>-&gt; </a:t>
            </a:r>
            <a:r>
              <a:rPr lang="fr-FR" sz="1800" dirty="0" err="1" smtClean="0">
                <a:solidFill>
                  <a:schemeClr val="tx1"/>
                </a:solidFill>
                <a:latin typeface="+mj-lt"/>
              </a:rPr>
              <a:t>may</a:t>
            </a:r>
            <a:r>
              <a:rPr lang="fr-FR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800" dirty="0" err="1">
                <a:solidFill>
                  <a:schemeClr val="tx1"/>
                </a:solidFill>
                <a:latin typeface="+mj-lt"/>
              </a:rPr>
              <a:t>be</a:t>
            </a:r>
            <a:r>
              <a:rPr lang="fr-FR" sz="1800" dirty="0">
                <a:solidFill>
                  <a:schemeClr val="tx1"/>
                </a:solidFill>
                <a:latin typeface="+mj-lt"/>
              </a:rPr>
              <a:t> self-</a:t>
            </a:r>
            <a:r>
              <a:rPr lang="fr-FR" sz="1800" dirty="0" err="1">
                <a:solidFill>
                  <a:schemeClr val="tx1"/>
                </a:solidFill>
                <a:latin typeface="+mj-lt"/>
              </a:rPr>
              <a:t>conscious</a:t>
            </a:r>
            <a:r>
              <a:rPr lang="fr-FR" sz="1800" dirty="0">
                <a:solidFill>
                  <a:schemeClr val="tx1"/>
                </a:solidFill>
                <a:latin typeface="+mj-lt"/>
              </a:rPr>
              <a:t> or </a:t>
            </a:r>
            <a:r>
              <a:rPr lang="fr-FR" sz="1800" dirty="0" err="1">
                <a:solidFill>
                  <a:schemeClr val="tx1"/>
                </a:solidFill>
                <a:latin typeface="+mj-lt"/>
              </a:rPr>
              <a:t>unhappy</a:t>
            </a:r>
            <a:r>
              <a:rPr lang="fr-FR" sz="1800" dirty="0">
                <a:solidFill>
                  <a:schemeClr val="tx1"/>
                </a:solidFill>
                <a:latin typeface="+mj-lt"/>
              </a:rPr>
              <a:t> about </a:t>
            </a:r>
            <a:r>
              <a:rPr lang="fr-FR" sz="1800" dirty="0" err="1">
                <a:solidFill>
                  <a:schemeClr val="tx1"/>
                </a:solidFill>
                <a:latin typeface="+mj-lt"/>
              </a:rPr>
              <a:t>their</a:t>
            </a:r>
            <a:r>
              <a:rPr lang="fr-FR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800" dirty="0" err="1">
                <a:solidFill>
                  <a:schemeClr val="tx1"/>
                </a:solidFill>
                <a:latin typeface="+mj-lt"/>
              </a:rPr>
              <a:t>appearance</a:t>
            </a:r>
            <a:r>
              <a:rPr lang="fr-FR" sz="1800" dirty="0">
                <a:solidFill>
                  <a:schemeClr val="tx1"/>
                </a:solidFill>
                <a:latin typeface="+mj-lt"/>
              </a:rPr>
              <a:t>.</a:t>
            </a:r>
          </a:p>
          <a:p>
            <a:endParaRPr lang="fr-FR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 txBox="1">
            <a:spLocks noGrp="1"/>
          </p:cNvSpPr>
          <p:nvPr>
            <p:ph type="title"/>
          </p:nvPr>
        </p:nvSpPr>
        <p:spPr>
          <a:xfrm>
            <a:off x="95534" y="2313041"/>
            <a:ext cx="9144000" cy="140053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2"/>
              </a:buClr>
              <a:buSzPct val="25000"/>
              <a:buFont typeface="Century Gothic"/>
              <a:buNone/>
            </a:pPr>
            <a:r>
              <a:rPr lang="fr-FR" sz="48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Thank you for your attention </a:t>
            </a:r>
          </a:p>
        </p:txBody>
      </p:sp>
      <p:sp>
        <p:nvSpPr>
          <p:cNvPr id="316" name="Shape 316"/>
          <p:cNvSpPr txBox="1">
            <a:spLocks noGrp="1"/>
          </p:cNvSpPr>
          <p:nvPr>
            <p:ph idx="1"/>
          </p:nvPr>
        </p:nvSpPr>
        <p:spPr>
          <a:xfrm>
            <a:off x="4033946" y="4080680"/>
            <a:ext cx="5205586" cy="58685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9EC0D5"/>
              </a:buClr>
              <a:buSzPct val="25000"/>
              <a:buFont typeface="Noto Sans Symbols"/>
              <a:buNone/>
            </a:pPr>
            <a:r>
              <a:rPr lang="fr-FR"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you have any question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title"/>
          </p:nvPr>
        </p:nvSpPr>
        <p:spPr>
          <a:xfrm>
            <a:off x="0" y="407364"/>
            <a:ext cx="9143998" cy="140053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2"/>
              </a:buClr>
              <a:buSzPct val="25000"/>
              <a:buFont typeface="Century Gothic"/>
              <a:buNone/>
            </a:pPr>
            <a:r>
              <a:rPr lang="fr-FR" sz="6000" b="0" i="0" u="none" strike="noStrike" cap="none" dirty="0" smtClean="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lang="fr-FR" sz="6000" b="0" i="0" u="none" strike="noStrike" cap="none" dirty="0">
              <a:solidFill>
                <a:schemeClr val="l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0" name="Shape 230"/>
          <p:cNvSpPr txBox="1">
            <a:spLocks noGrp="1"/>
          </p:cNvSpPr>
          <p:nvPr>
            <p:ph idx="1"/>
          </p:nvPr>
        </p:nvSpPr>
        <p:spPr>
          <a:xfrm>
            <a:off x="1010653" y="1684420"/>
            <a:ext cx="6164658" cy="46037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6" marR="0" lvl="0" indent="-342906" algn="l" rtl="0">
              <a:spcBef>
                <a:spcPts val="0"/>
              </a:spcBef>
              <a:spcAft>
                <a:spcPts val="0"/>
              </a:spcAft>
              <a:buClr>
                <a:srgbClr val="9EC0D5"/>
              </a:buClr>
              <a:buSzPct val="78933"/>
              <a:buFont typeface="Noto Sans Symbols"/>
              <a:buChar char="▶"/>
            </a:pPr>
            <a:r>
              <a:rPr lang="fr-FR" sz="2960" dirty="0" err="1" smtClean="0">
                <a:solidFill>
                  <a:schemeClr val="tx1"/>
                </a:solidFill>
              </a:rPr>
              <a:t>Overview</a:t>
            </a:r>
            <a:r>
              <a:rPr lang="fr-FR" sz="2960" dirty="0" smtClean="0">
                <a:solidFill>
                  <a:schemeClr val="tx1"/>
                </a:solidFill>
              </a:rPr>
              <a:t> &amp; </a:t>
            </a:r>
            <a:r>
              <a:rPr lang="fr-FR" sz="2960" dirty="0" err="1" smtClean="0">
                <a:solidFill>
                  <a:schemeClr val="tx1"/>
                </a:solidFill>
              </a:rPr>
              <a:t>Definition</a:t>
            </a:r>
            <a:endParaRPr lang="fr-FR" sz="296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6" marR="0" lvl="0" indent="-342906" algn="l" rtl="0">
              <a:spcBef>
                <a:spcPts val="1000"/>
              </a:spcBef>
              <a:spcAft>
                <a:spcPts val="0"/>
              </a:spcAft>
              <a:buClr>
                <a:srgbClr val="9EC0D5"/>
              </a:buClr>
              <a:buSzPct val="78933"/>
              <a:buFont typeface="Noto Sans Symbols"/>
              <a:buChar char="▶"/>
            </a:pPr>
            <a:r>
              <a:rPr lang="fr-FR" sz="2960" b="0" i="0" u="none" strike="noStrike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Types and classification</a:t>
            </a:r>
            <a:endParaRPr lang="fr-FR" sz="296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6" marR="0" lvl="0" indent="-342906" algn="l" rtl="0">
              <a:spcBef>
                <a:spcPts val="1000"/>
              </a:spcBef>
              <a:spcAft>
                <a:spcPts val="0"/>
              </a:spcAft>
              <a:buClr>
                <a:srgbClr val="9EC0D5"/>
              </a:buClr>
              <a:buSzPct val="78933"/>
              <a:buFont typeface="Noto Sans Symbols"/>
              <a:buChar char="▶"/>
            </a:pPr>
            <a:r>
              <a:rPr lang="fr-FR" sz="2960" b="0" i="0" u="none" strike="noStrike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Symptoms</a:t>
            </a:r>
            <a:r>
              <a:rPr lang="fr-FR" sz="2960" b="0" i="0" u="none" strike="noStrike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fr-FR" sz="2960" b="0" i="0" u="none" strike="noStrike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Diagnosis</a:t>
            </a:r>
            <a:endParaRPr lang="fr-FR" sz="2960" b="0" i="0" u="none" strike="noStrike" cap="none" dirty="0" smtClean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6" marR="0" lvl="0" indent="-342906" algn="l" rtl="0">
              <a:spcBef>
                <a:spcPts val="1000"/>
              </a:spcBef>
              <a:spcAft>
                <a:spcPts val="0"/>
              </a:spcAft>
              <a:buClr>
                <a:srgbClr val="9EC0D5"/>
              </a:buClr>
              <a:buSzPct val="78933"/>
              <a:buFont typeface="Noto Sans Symbols"/>
              <a:buChar char="▶"/>
            </a:pPr>
            <a:r>
              <a:rPr lang="fr-FR" sz="2960" b="0" i="0" u="none" strike="noStrike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Causes </a:t>
            </a:r>
          </a:p>
          <a:p>
            <a:pPr marL="342906" marR="0" lvl="0" indent="-342906" algn="l" rtl="0">
              <a:spcBef>
                <a:spcPts val="1000"/>
              </a:spcBef>
              <a:spcAft>
                <a:spcPts val="0"/>
              </a:spcAft>
              <a:buClr>
                <a:srgbClr val="9EC0D5"/>
              </a:buClr>
              <a:buSzPct val="78933"/>
              <a:buFont typeface="Noto Sans Symbols"/>
              <a:buChar char="▶"/>
            </a:pPr>
            <a:r>
              <a:rPr lang="fr-FR" sz="2960" b="0" i="0" u="none" strike="noStrike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Therapeutic</a:t>
            </a:r>
            <a:r>
              <a:rPr lang="fr-FR" sz="2960" b="0" i="0" u="none" strike="noStrike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fr-FR" sz="2960" b="0" i="0" u="none" strike="noStrike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management</a:t>
            </a:r>
            <a:endParaRPr lang="fr-FR" sz="296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6" marR="0" lvl="0" indent="-342906" algn="l" rtl="0">
              <a:spcBef>
                <a:spcPts val="1000"/>
              </a:spcBef>
              <a:spcAft>
                <a:spcPts val="0"/>
              </a:spcAft>
              <a:buClr>
                <a:srgbClr val="9EC0D5"/>
              </a:buClr>
              <a:buSzPct val="78933"/>
              <a:buFont typeface="Noto Sans Symbols"/>
              <a:buChar char="▶"/>
            </a:pPr>
            <a:r>
              <a:rPr lang="fr-FR" sz="2960" b="0" i="0" u="none" strike="noStrike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Outcome</a:t>
            </a:r>
            <a:endParaRPr lang="fr-FR" sz="296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title"/>
          </p:nvPr>
        </p:nvSpPr>
        <p:spPr>
          <a:xfrm>
            <a:off x="0" y="354841"/>
            <a:ext cx="9144000" cy="140053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2"/>
              </a:buClr>
              <a:buSzPct val="25000"/>
              <a:buFont typeface="Century Gothic"/>
              <a:buNone/>
            </a:pPr>
            <a:r>
              <a:rPr lang="fr-FR" sz="6000" cap="none" dirty="0" err="1" smtClean="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Overview</a:t>
            </a:r>
            <a:endParaRPr lang="fr-FR" sz="6000" b="0" i="0" u="none" strike="noStrike" cap="none" dirty="0">
              <a:solidFill>
                <a:schemeClr val="l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6" name="Shape 236"/>
          <p:cNvSpPr txBox="1">
            <a:spLocks noGrp="1"/>
          </p:cNvSpPr>
          <p:nvPr>
            <p:ph idx="1"/>
          </p:nvPr>
        </p:nvSpPr>
        <p:spPr>
          <a:xfrm>
            <a:off x="827700" y="2571540"/>
            <a:ext cx="6711653" cy="286026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6" marR="0" lvl="0" indent="-342906" algn="l" rtl="0">
              <a:spcBef>
                <a:spcPts val="0"/>
              </a:spcBef>
              <a:spcAft>
                <a:spcPts val="0"/>
              </a:spcAft>
              <a:buClr>
                <a:srgbClr val="9EC0D5"/>
              </a:buClr>
              <a:buSzPct val="80000"/>
              <a:buFont typeface="Arial"/>
              <a:buChar char="•"/>
            </a:pPr>
            <a:r>
              <a:rPr lang="fr-FR" sz="2000" b="0" i="0" u="none" strike="noStrike" cap="none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Congenital</a:t>
            </a:r>
            <a:r>
              <a:rPr lang="fr-FR" sz="20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malformation</a:t>
            </a:r>
          </a:p>
          <a:p>
            <a:pPr marL="342906" marR="0" lvl="0" indent="-342906" algn="l" rtl="0">
              <a:spcBef>
                <a:spcPts val="1000"/>
              </a:spcBef>
              <a:spcAft>
                <a:spcPts val="0"/>
              </a:spcAft>
              <a:buClr>
                <a:srgbClr val="9EC0D5"/>
              </a:buClr>
              <a:buSzPct val="80000"/>
              <a:buFont typeface="Arial"/>
              <a:buChar char="•"/>
            </a:pPr>
            <a:r>
              <a:rPr lang="fr-FR" sz="2000" b="0" i="0" u="none" strike="noStrike" cap="none" dirty="0" err="1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Lip</a:t>
            </a:r>
            <a:r>
              <a:rPr lang="fr-FR" sz="2000" b="0" i="0" u="none" strike="noStrike" cap="none" dirty="0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&amp; </a:t>
            </a:r>
            <a:r>
              <a:rPr lang="fr-FR" sz="2000" cap="none" dirty="0" err="1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palate</a:t>
            </a:r>
            <a:r>
              <a:rPr lang="fr-FR" sz="2000" cap="none" dirty="0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fr-FR" sz="2000" cap="none" dirty="0" err="1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r>
              <a:rPr lang="fr-FR" sz="2000" b="0" i="0" u="none" strike="noStrike" cap="none" dirty="0" err="1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evelopment</a:t>
            </a:r>
            <a:r>
              <a:rPr lang="fr-FR" sz="2000" b="0" i="0" u="none" strike="noStrike" cap="none" dirty="0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: </a:t>
            </a:r>
            <a:r>
              <a:rPr lang="fr-FR" sz="2000" cap="none" dirty="0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6th to 12th</a:t>
            </a:r>
            <a:r>
              <a:rPr lang="fr-FR" sz="2000" b="0" i="0" u="none" strike="noStrike" cap="none" dirty="0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fr-FR" sz="2000" b="0" i="0" u="none" strike="noStrike" cap="none" dirty="0" err="1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week</a:t>
            </a:r>
            <a:r>
              <a:rPr lang="fr-FR" sz="2000" b="0" i="0" u="none" strike="noStrike" cap="none" dirty="0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of </a:t>
            </a:r>
            <a:r>
              <a:rPr lang="fr-FR" sz="2000" b="0" i="0" u="none" strike="noStrike" cap="none" dirty="0" err="1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pregnancy</a:t>
            </a:r>
            <a:endParaRPr lang="fr-FR" sz="2000" b="0" i="0" u="none" strike="noStrike" cap="none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6" marR="0" lvl="0" indent="-342906" algn="l" rtl="0">
              <a:spcBef>
                <a:spcPts val="1000"/>
              </a:spcBef>
              <a:spcAft>
                <a:spcPts val="0"/>
              </a:spcAft>
              <a:buClr>
                <a:srgbClr val="9EC0D5"/>
              </a:buClr>
              <a:buSzPct val="80000"/>
              <a:buFont typeface="Arial"/>
              <a:buChar char="•"/>
            </a:pPr>
            <a:r>
              <a:rPr lang="fr-FR" sz="2000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lang="fr-FR" sz="2000" b="0" i="0" u="none" strike="noStrike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plit </a:t>
            </a:r>
            <a:r>
              <a:rPr lang="fr-FR" sz="20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→ </a:t>
            </a:r>
            <a:r>
              <a:rPr lang="fr-FR" sz="2000" b="0" i="0" u="none" strike="noStrike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palate</a:t>
            </a:r>
            <a:r>
              <a:rPr lang="fr-FR" sz="2000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fr-FR" sz="2000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and/or</a:t>
            </a:r>
            <a:r>
              <a:rPr lang="fr-FR" sz="2000" b="0" i="0" u="none" strike="noStrike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fr-FR" sz="2000" b="0" i="0" u="none" strike="noStrike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lip</a:t>
            </a:r>
            <a:r>
              <a:rPr lang="fr-FR" sz="2000" b="0" i="0" u="none" strike="noStrike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uni/</a:t>
            </a:r>
            <a:r>
              <a:rPr lang="fr-FR" sz="2000" b="0" i="0" u="none" strike="noStrike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bilateral</a:t>
            </a:r>
            <a:endParaRPr lang="fr-FR" sz="20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6" marR="0" lvl="0" indent="-342906" algn="l" rtl="0">
              <a:spcBef>
                <a:spcPts val="1000"/>
              </a:spcBef>
              <a:spcAft>
                <a:spcPts val="0"/>
              </a:spcAft>
              <a:buClr>
                <a:srgbClr val="9EC0D5"/>
              </a:buClr>
              <a:buSzPct val="80000"/>
              <a:buFont typeface="Arial"/>
              <a:buChar char="•"/>
            </a:pPr>
            <a:r>
              <a:rPr lang="fr-FR" sz="2000" b="0" i="0" u="none" strike="noStrike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Developmental</a:t>
            </a:r>
            <a:r>
              <a:rPr lang="fr-FR" sz="2000" b="0" i="0" u="none" strike="noStrike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fr-FR" sz="2000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</a:t>
            </a:r>
            <a:r>
              <a:rPr lang="fr-FR" sz="2000" b="0" i="0" u="none" strike="noStrike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fr-FR" sz="20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psychosocial </a:t>
            </a:r>
            <a:r>
              <a:rPr lang="fr-FR" sz="2000" b="0" i="0" u="none" strike="noStrike" cap="none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problems</a:t>
            </a:r>
            <a:endParaRPr lang="fr-FR" sz="20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6" marR="0" lvl="0" indent="-342906" algn="l" rtl="0">
              <a:spcBef>
                <a:spcPts val="1000"/>
              </a:spcBef>
              <a:spcAft>
                <a:spcPts val="0"/>
              </a:spcAft>
              <a:buClr>
                <a:srgbClr val="9EC0D5"/>
              </a:buClr>
              <a:buSzPct val="80000"/>
              <a:buFont typeface="Arial"/>
              <a:buChar char="•"/>
            </a:pPr>
            <a:r>
              <a:rPr lang="fr-FR" sz="2000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</a:t>
            </a:r>
            <a:r>
              <a:rPr lang="fr-FR" sz="2000" b="0" i="0" u="none" strike="noStrike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orldwide : </a:t>
            </a:r>
            <a:r>
              <a:rPr lang="fr-FR" sz="2000" b="0" i="0" u="none" strike="noStrike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most</a:t>
            </a:r>
            <a:r>
              <a:rPr lang="fr-FR" sz="2000" b="0" i="0" u="none" strike="noStrike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fr-FR" sz="2000" b="0" i="0" u="none" strike="noStrike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common</a:t>
            </a:r>
            <a:r>
              <a:rPr lang="fr-FR" sz="2000" b="0" i="0" u="none" strike="noStrike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fr-FR" sz="2000" b="0" i="0" u="none" strike="noStrike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oro-maxillofacial</a:t>
            </a:r>
            <a:r>
              <a:rPr lang="fr-FR" sz="2000" b="0" i="0" u="none" strike="noStrike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fr-FR" sz="2000" b="0" i="0" u="none" strike="noStrike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difformity</a:t>
            </a:r>
            <a:r>
              <a:rPr lang="fr-FR" sz="2000" b="0" i="0" u="none" strike="noStrike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-&gt; 1/500 to 1/1000 </a:t>
            </a:r>
            <a:r>
              <a:rPr lang="fr-FR" sz="2000" b="0" i="0" u="none" strike="noStrike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biths</a:t>
            </a:r>
            <a:r>
              <a:rPr lang="fr-FR" sz="2000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</a:t>
            </a:r>
            <a:r>
              <a:rPr lang="fr-FR" sz="2000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year</a:t>
            </a:r>
            <a:endParaRPr lang="fr-FR" sz="2000" cap="none" dirty="0" smtClean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6" marR="0" lvl="0" indent="-342906" algn="l" rtl="0">
              <a:spcBef>
                <a:spcPts val="1000"/>
              </a:spcBef>
              <a:spcAft>
                <a:spcPts val="0"/>
              </a:spcAft>
              <a:buClr>
                <a:srgbClr val="9EC0D5"/>
              </a:buClr>
              <a:buSzPct val="80000"/>
              <a:buFont typeface="Arial"/>
              <a:buChar char="•"/>
            </a:pPr>
            <a:r>
              <a:rPr lang="fr-FR" sz="2000" b="0" i="0" u="none" strike="noStrike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Male/</a:t>
            </a:r>
            <a:r>
              <a:rPr lang="fr-FR" sz="2000" b="0" i="0" u="none" strike="noStrike" cap="none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female</a:t>
            </a:r>
            <a:r>
              <a:rPr lang="fr-FR" sz="2000" b="0" i="0" u="none" strike="noStrike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ratio : 2/1</a:t>
            </a:r>
            <a:endParaRPr lang="fr-FR" sz="20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6" marR="0" lvl="0" indent="-342906" algn="l" rtl="0">
              <a:spcBef>
                <a:spcPts val="1000"/>
              </a:spcBef>
              <a:spcAft>
                <a:spcPts val="0"/>
              </a:spcAft>
              <a:buClr>
                <a:srgbClr val="9EC0D5"/>
              </a:buClr>
              <a:buSzPct val="80000"/>
              <a:buFont typeface="Noto Sans Symbols"/>
              <a:buNone/>
            </a:pPr>
            <a:endParaRPr sz="20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u="sng" dirty="0" smtClean="0"/>
              <a:t>DEFINITION : </a:t>
            </a:r>
            <a:r>
              <a:rPr lang="fr-FR" u="sng" dirty="0" err="1" smtClean="0"/>
              <a:t>orofacial</a:t>
            </a:r>
            <a:r>
              <a:rPr lang="fr-FR" u="sng" dirty="0" smtClean="0"/>
              <a:t> </a:t>
            </a:r>
            <a:r>
              <a:rPr lang="fr-FR" u="sng" dirty="0" err="1" smtClean="0"/>
              <a:t>cleft</a:t>
            </a:r>
            <a:endParaRPr lang="fr-FR" u="sng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18348" y="2117558"/>
            <a:ext cx="7511472" cy="4896852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>
                <a:effectLst/>
              </a:rPr>
              <a:t>Group of conditions </a:t>
            </a:r>
            <a:r>
              <a:rPr lang="fr-FR" dirty="0" err="1" smtClean="0">
                <a:effectLst/>
              </a:rPr>
              <a:t>including</a:t>
            </a:r>
            <a:r>
              <a:rPr lang="fr-FR" dirty="0" smtClean="0">
                <a:effectLst/>
              </a:rPr>
              <a:t> : </a:t>
            </a:r>
            <a:r>
              <a:rPr lang="fr-FR" dirty="0" err="1" smtClean="0">
                <a:effectLst/>
              </a:rPr>
              <a:t>unilateral</a:t>
            </a:r>
            <a:r>
              <a:rPr lang="fr-FR" dirty="0" smtClean="0">
                <a:effectLst/>
              </a:rPr>
              <a:t>, </a:t>
            </a:r>
            <a:r>
              <a:rPr lang="fr-FR" dirty="0" err="1" smtClean="0">
                <a:effectLst/>
              </a:rPr>
              <a:t>bilateral</a:t>
            </a:r>
            <a:r>
              <a:rPr lang="fr-FR" dirty="0" smtClean="0">
                <a:effectLst/>
              </a:rPr>
              <a:t> and </a:t>
            </a:r>
            <a:r>
              <a:rPr lang="fr-FR" dirty="0" err="1" smtClean="0">
                <a:effectLst/>
              </a:rPr>
              <a:t>submucous</a:t>
            </a:r>
            <a:r>
              <a:rPr lang="fr-FR" dirty="0" smtClean="0">
                <a:effectLst/>
              </a:rPr>
              <a:t> </a:t>
            </a:r>
            <a:r>
              <a:rPr lang="fr-FR" dirty="0" err="1" smtClean="0">
                <a:effectLst/>
              </a:rPr>
              <a:t>clefts</a:t>
            </a:r>
            <a:endParaRPr lang="fr-FR" dirty="0" smtClean="0">
              <a:effectLst/>
            </a:endParaRPr>
          </a:p>
          <a:p>
            <a:r>
              <a:rPr lang="fr-FR" dirty="0">
                <a:effectLst/>
              </a:rPr>
              <a:t>A </a:t>
            </a:r>
            <a:r>
              <a:rPr lang="fr-FR" dirty="0" err="1">
                <a:effectLst/>
              </a:rPr>
              <a:t>cleft</a:t>
            </a:r>
            <a:r>
              <a:rPr lang="fr-FR" dirty="0">
                <a:effectLst/>
              </a:rPr>
              <a:t> </a:t>
            </a:r>
            <a:r>
              <a:rPr lang="fr-FR" dirty="0" err="1">
                <a:effectLst/>
              </a:rPr>
              <a:t>is</a:t>
            </a:r>
            <a:r>
              <a:rPr lang="fr-FR" dirty="0">
                <a:effectLst/>
              </a:rPr>
              <a:t> a </a:t>
            </a:r>
            <a:r>
              <a:rPr lang="fr-FR" dirty="0" err="1">
                <a:effectLst/>
              </a:rPr>
              <a:t>birth</a:t>
            </a:r>
            <a:r>
              <a:rPr lang="fr-FR" dirty="0">
                <a:effectLst/>
              </a:rPr>
              <a:t> </a:t>
            </a:r>
            <a:r>
              <a:rPr lang="fr-FR" dirty="0" err="1">
                <a:effectLst/>
              </a:rPr>
              <a:t>defect</a:t>
            </a:r>
            <a:r>
              <a:rPr lang="fr-FR" dirty="0">
                <a:effectLst/>
              </a:rPr>
              <a:t> </a:t>
            </a:r>
            <a:r>
              <a:rPr lang="fr-FR" dirty="0" err="1">
                <a:effectLst/>
              </a:rPr>
              <a:t>that</a:t>
            </a:r>
            <a:r>
              <a:rPr lang="fr-FR" dirty="0">
                <a:effectLst/>
              </a:rPr>
              <a:t> </a:t>
            </a:r>
            <a:r>
              <a:rPr lang="fr-FR" dirty="0" err="1">
                <a:effectLst/>
              </a:rPr>
              <a:t>occurs</a:t>
            </a:r>
            <a:r>
              <a:rPr lang="fr-FR" dirty="0">
                <a:effectLst/>
              </a:rPr>
              <a:t> </a:t>
            </a:r>
            <a:r>
              <a:rPr lang="fr-FR" dirty="0" err="1">
                <a:effectLst/>
              </a:rPr>
              <a:t>when</a:t>
            </a:r>
            <a:r>
              <a:rPr lang="fr-FR" dirty="0">
                <a:effectLst/>
              </a:rPr>
              <a:t> the tissues of the </a:t>
            </a:r>
            <a:r>
              <a:rPr lang="fr-FR" dirty="0" err="1">
                <a:effectLst/>
              </a:rPr>
              <a:t>lip</a:t>
            </a:r>
            <a:r>
              <a:rPr lang="fr-FR" dirty="0">
                <a:effectLst/>
              </a:rPr>
              <a:t> </a:t>
            </a:r>
            <a:r>
              <a:rPr lang="fr-FR" dirty="0" smtClean="0">
                <a:effectLst/>
              </a:rPr>
              <a:t>and/or</a:t>
            </a:r>
            <a:r>
              <a:rPr lang="fr-FR" dirty="0">
                <a:effectLst/>
              </a:rPr>
              <a:t> </a:t>
            </a:r>
            <a:r>
              <a:rPr lang="fr-FR" dirty="0" err="1">
                <a:effectLst/>
              </a:rPr>
              <a:t>palate</a:t>
            </a:r>
            <a:r>
              <a:rPr lang="fr-FR" dirty="0">
                <a:effectLst/>
              </a:rPr>
              <a:t> of the </a:t>
            </a:r>
            <a:r>
              <a:rPr lang="fr-FR" dirty="0" err="1">
                <a:effectLst/>
              </a:rPr>
              <a:t>fetus</a:t>
            </a:r>
            <a:r>
              <a:rPr lang="fr-FR" dirty="0">
                <a:effectLst/>
              </a:rPr>
              <a:t> do not fuse </a:t>
            </a:r>
            <a:r>
              <a:rPr lang="fr-FR" dirty="0" err="1">
                <a:effectLst/>
              </a:rPr>
              <a:t>early</a:t>
            </a:r>
            <a:r>
              <a:rPr lang="fr-FR" dirty="0">
                <a:effectLst/>
              </a:rPr>
              <a:t> in </a:t>
            </a:r>
            <a:r>
              <a:rPr lang="fr-FR" dirty="0" err="1">
                <a:effectLst/>
              </a:rPr>
              <a:t>pregnancy</a:t>
            </a:r>
            <a:r>
              <a:rPr lang="fr-FR" dirty="0">
                <a:effectLst/>
              </a:rPr>
              <a:t>. </a:t>
            </a:r>
            <a:endParaRPr lang="fr-FR" dirty="0" smtClean="0">
              <a:effectLst/>
            </a:endParaRPr>
          </a:p>
          <a:p>
            <a:r>
              <a:rPr lang="fr-FR" dirty="0" smtClean="0">
                <a:effectLst/>
              </a:rPr>
              <a:t>A</a:t>
            </a:r>
            <a:r>
              <a:rPr lang="fr-FR" dirty="0">
                <a:effectLst/>
              </a:rPr>
              <a:t> </a:t>
            </a:r>
            <a:r>
              <a:rPr lang="fr-FR" dirty="0" err="1">
                <a:effectLst/>
              </a:rPr>
              <a:t>cleft</a:t>
            </a:r>
            <a:r>
              <a:rPr lang="fr-FR" dirty="0">
                <a:effectLst/>
              </a:rPr>
              <a:t> </a:t>
            </a:r>
            <a:r>
              <a:rPr lang="fr-FR" dirty="0" err="1">
                <a:effectLst/>
              </a:rPr>
              <a:t>lip</a:t>
            </a:r>
            <a:r>
              <a:rPr lang="fr-FR" dirty="0">
                <a:effectLst/>
              </a:rPr>
              <a:t>, </a:t>
            </a:r>
            <a:r>
              <a:rPr lang="fr-FR" dirty="0" err="1">
                <a:effectLst/>
              </a:rPr>
              <a:t>sometimes</a:t>
            </a:r>
            <a:r>
              <a:rPr lang="fr-FR" dirty="0">
                <a:effectLst/>
              </a:rPr>
              <a:t> </a:t>
            </a:r>
            <a:r>
              <a:rPr lang="fr-FR" dirty="0" err="1">
                <a:effectLst/>
              </a:rPr>
              <a:t>referred</a:t>
            </a:r>
            <a:r>
              <a:rPr lang="fr-FR" dirty="0">
                <a:effectLst/>
              </a:rPr>
              <a:t> to as a </a:t>
            </a:r>
            <a:r>
              <a:rPr lang="fr-FR" dirty="0" err="1">
                <a:effectLst/>
              </a:rPr>
              <a:t>harelip</a:t>
            </a:r>
            <a:r>
              <a:rPr lang="fr-FR" dirty="0">
                <a:effectLst/>
              </a:rPr>
              <a:t>, </a:t>
            </a:r>
            <a:r>
              <a:rPr lang="fr-FR" dirty="0" err="1">
                <a:effectLst/>
              </a:rPr>
              <a:t>is</a:t>
            </a:r>
            <a:r>
              <a:rPr lang="fr-FR" dirty="0">
                <a:effectLst/>
              </a:rPr>
              <a:t> an </a:t>
            </a:r>
            <a:r>
              <a:rPr lang="fr-FR" dirty="0" smtClean="0">
                <a:effectLst/>
              </a:rPr>
              <a:t>  </a:t>
            </a:r>
            <a:r>
              <a:rPr lang="fr-FR" dirty="0" err="1" smtClean="0">
                <a:effectLst/>
              </a:rPr>
              <a:t>opening</a:t>
            </a:r>
            <a:r>
              <a:rPr lang="fr-FR" dirty="0">
                <a:effectLst/>
              </a:rPr>
              <a:t> in the </a:t>
            </a:r>
            <a:r>
              <a:rPr lang="fr-FR" dirty="0" smtClean="0">
                <a:effectLst/>
              </a:rPr>
              <a:t> </a:t>
            </a:r>
            <a:r>
              <a:rPr lang="fr-FR" dirty="0" err="1" smtClean="0">
                <a:effectLst/>
              </a:rPr>
              <a:t>upper</a:t>
            </a:r>
            <a:r>
              <a:rPr lang="fr-FR" dirty="0">
                <a:effectLst/>
              </a:rPr>
              <a:t> </a:t>
            </a:r>
            <a:r>
              <a:rPr lang="fr-FR" dirty="0" err="1">
                <a:effectLst/>
              </a:rPr>
              <a:t>lip</a:t>
            </a:r>
            <a:r>
              <a:rPr lang="fr-FR" dirty="0">
                <a:effectLst/>
              </a:rPr>
              <a:t> </a:t>
            </a:r>
            <a:r>
              <a:rPr lang="fr-FR" dirty="0" err="1">
                <a:effectLst/>
              </a:rPr>
              <a:t>that</a:t>
            </a:r>
            <a:r>
              <a:rPr lang="fr-FR" dirty="0">
                <a:effectLst/>
              </a:rPr>
              <a:t> </a:t>
            </a:r>
            <a:r>
              <a:rPr lang="fr-FR" dirty="0" err="1">
                <a:effectLst/>
              </a:rPr>
              <a:t>can</a:t>
            </a:r>
            <a:r>
              <a:rPr lang="fr-FR" dirty="0">
                <a:effectLst/>
              </a:rPr>
              <a:t> </a:t>
            </a:r>
            <a:r>
              <a:rPr lang="fr-FR" dirty="0" err="1">
                <a:effectLst/>
              </a:rPr>
              <a:t>extend</a:t>
            </a:r>
            <a:r>
              <a:rPr lang="fr-FR" dirty="0">
                <a:effectLst/>
              </a:rPr>
              <a:t> </a:t>
            </a:r>
            <a:r>
              <a:rPr lang="fr-FR" dirty="0" err="1">
                <a:effectLst/>
              </a:rPr>
              <a:t>into</a:t>
            </a:r>
            <a:r>
              <a:rPr lang="fr-FR" dirty="0">
                <a:effectLst/>
              </a:rPr>
              <a:t> the base </a:t>
            </a:r>
            <a:r>
              <a:rPr lang="fr-FR" dirty="0" smtClean="0">
                <a:effectLst/>
              </a:rPr>
              <a:t>of the</a:t>
            </a:r>
            <a:r>
              <a:rPr lang="fr-FR" dirty="0">
                <a:effectLst/>
              </a:rPr>
              <a:t> </a:t>
            </a:r>
            <a:r>
              <a:rPr lang="fr-FR" dirty="0" err="1">
                <a:effectLst/>
              </a:rPr>
              <a:t>nostril</a:t>
            </a:r>
            <a:r>
              <a:rPr lang="fr-FR" dirty="0">
                <a:effectLst/>
              </a:rPr>
              <a:t>. </a:t>
            </a:r>
            <a:endParaRPr lang="fr-FR" dirty="0" smtClean="0">
              <a:effectLst/>
            </a:endParaRPr>
          </a:p>
          <a:p>
            <a:r>
              <a:rPr lang="fr-FR" dirty="0" smtClean="0">
                <a:effectLst/>
              </a:rPr>
              <a:t>A</a:t>
            </a:r>
            <a:r>
              <a:rPr lang="fr-FR" dirty="0">
                <a:effectLst/>
              </a:rPr>
              <a:t> </a:t>
            </a:r>
            <a:r>
              <a:rPr lang="fr-FR" dirty="0" err="1">
                <a:effectLst/>
              </a:rPr>
              <a:t>cleft</a:t>
            </a:r>
            <a:r>
              <a:rPr lang="fr-FR" dirty="0">
                <a:effectLst/>
              </a:rPr>
              <a:t> </a:t>
            </a:r>
            <a:r>
              <a:rPr lang="fr-FR" dirty="0" err="1">
                <a:effectLst/>
              </a:rPr>
              <a:t>palate</a:t>
            </a:r>
            <a:r>
              <a:rPr lang="fr-FR" dirty="0">
                <a:effectLst/>
              </a:rPr>
              <a:t> </a:t>
            </a:r>
            <a:r>
              <a:rPr lang="fr-FR" dirty="0" err="1">
                <a:effectLst/>
              </a:rPr>
              <a:t>is</a:t>
            </a:r>
            <a:r>
              <a:rPr lang="fr-FR" dirty="0">
                <a:effectLst/>
              </a:rPr>
              <a:t> an </a:t>
            </a:r>
            <a:r>
              <a:rPr lang="fr-FR" dirty="0" err="1">
                <a:effectLst/>
              </a:rPr>
              <a:t>opening</a:t>
            </a:r>
            <a:r>
              <a:rPr lang="fr-FR" dirty="0">
                <a:effectLst/>
              </a:rPr>
              <a:t> in the roof of the </a:t>
            </a:r>
            <a:r>
              <a:rPr lang="fr-FR" dirty="0" err="1">
                <a:effectLst/>
              </a:rPr>
              <a:t>mouth</a:t>
            </a:r>
            <a:r>
              <a:rPr lang="fr-FR" dirty="0" smtClean="0">
                <a:effectLst/>
              </a:rPr>
              <a:t>. That </a:t>
            </a:r>
            <a:r>
              <a:rPr lang="fr-FR" dirty="0" err="1" smtClean="0">
                <a:effectLst/>
              </a:rPr>
              <a:t>can</a:t>
            </a:r>
            <a:r>
              <a:rPr lang="fr-FR" dirty="0" smtClean="0">
                <a:effectLst/>
              </a:rPr>
              <a:t> affect the hard </a:t>
            </a:r>
            <a:r>
              <a:rPr lang="fr-FR" dirty="0" err="1" smtClean="0">
                <a:effectLst/>
              </a:rPr>
              <a:t>palate</a:t>
            </a:r>
            <a:r>
              <a:rPr lang="fr-FR" dirty="0" smtClean="0">
                <a:effectLst/>
              </a:rPr>
              <a:t> and </a:t>
            </a:r>
            <a:r>
              <a:rPr lang="fr-FR" dirty="0" err="1" smtClean="0">
                <a:effectLst/>
              </a:rPr>
              <a:t>can</a:t>
            </a:r>
            <a:r>
              <a:rPr lang="fr-FR" dirty="0" smtClean="0">
                <a:effectLst/>
              </a:rPr>
              <a:t> </a:t>
            </a:r>
            <a:r>
              <a:rPr lang="fr-FR" dirty="0" err="1" smtClean="0">
                <a:effectLst/>
              </a:rPr>
              <a:t>extend</a:t>
            </a:r>
            <a:r>
              <a:rPr lang="fr-FR" dirty="0" smtClean="0">
                <a:effectLst/>
              </a:rPr>
              <a:t> </a:t>
            </a:r>
            <a:r>
              <a:rPr lang="fr-FR" dirty="0" err="1" smtClean="0">
                <a:effectLst/>
              </a:rPr>
              <a:t>into</a:t>
            </a:r>
            <a:r>
              <a:rPr lang="fr-FR" dirty="0" smtClean="0">
                <a:effectLst/>
              </a:rPr>
              <a:t> the soft </a:t>
            </a:r>
            <a:r>
              <a:rPr lang="fr-FR" dirty="0" err="1" smtClean="0">
                <a:effectLst/>
              </a:rPr>
              <a:t>palate</a:t>
            </a:r>
            <a:endParaRPr lang="fr-FR" dirty="0" smtClean="0">
              <a:effectLst/>
            </a:endParaRPr>
          </a:p>
          <a:p>
            <a:endParaRPr lang="fr-FR" dirty="0" smtClean="0">
              <a:effectLst/>
            </a:endParaRPr>
          </a:p>
          <a:p>
            <a:endParaRPr lang="fr-FR" dirty="0" smtClean="0">
              <a:effectLst/>
            </a:endParaRPr>
          </a:p>
          <a:p>
            <a:endParaRPr lang="fr-FR" dirty="0" smtClean="0">
              <a:effectLst/>
            </a:endParaRPr>
          </a:p>
          <a:p>
            <a:pPr marL="457200" lvl="1" indent="0">
              <a:buNone/>
            </a:pPr>
            <a:endParaRPr lang="fr-FR" dirty="0"/>
          </a:p>
          <a:p>
            <a:pPr lvl="1"/>
            <a:endParaRPr lang="fr-FR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5593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>
            <a:spLocks noGrp="1"/>
          </p:cNvSpPr>
          <p:nvPr>
            <p:ph type="title"/>
          </p:nvPr>
        </p:nvSpPr>
        <p:spPr>
          <a:xfrm>
            <a:off x="0" y="354841"/>
            <a:ext cx="9143998" cy="140053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2"/>
              </a:buClr>
              <a:buSzPct val="25000"/>
              <a:buFont typeface="Century Gothic"/>
              <a:buNone/>
            </a:pPr>
            <a:r>
              <a:rPr lang="fr-FR" sz="60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Types</a:t>
            </a:r>
          </a:p>
        </p:txBody>
      </p:sp>
      <p:grpSp>
        <p:nvGrpSpPr>
          <p:cNvPr id="242" name="Shape 242"/>
          <p:cNvGrpSpPr/>
          <p:nvPr/>
        </p:nvGrpSpPr>
        <p:grpSpPr>
          <a:xfrm>
            <a:off x="1825146" y="2084537"/>
            <a:ext cx="5232522" cy="3763793"/>
            <a:chOff x="4563" y="228373"/>
            <a:chExt cx="5232522" cy="3763793"/>
          </a:xfrm>
        </p:grpSpPr>
        <p:sp>
          <p:nvSpPr>
            <p:cNvPr id="243" name="Shape 243"/>
            <p:cNvSpPr/>
            <p:nvPr/>
          </p:nvSpPr>
          <p:spPr>
            <a:xfrm>
              <a:off x="4563" y="228373"/>
              <a:ext cx="2113777" cy="845510"/>
            </a:xfrm>
            <a:prstGeom prst="chevron">
              <a:avLst>
                <a:gd name="adj" fmla="val 50000"/>
              </a:avLst>
            </a:prstGeom>
            <a:gradFill>
              <a:gsLst>
                <a:gs pos="0">
                  <a:schemeClr val="bg2">
                    <a:lumMod val="50000"/>
                  </a:schemeClr>
                </a:gs>
                <a:gs pos="100000">
                  <a:srgbClr val="1388B6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4705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4" name="Shape 244"/>
            <p:cNvSpPr txBox="1"/>
            <p:nvPr/>
          </p:nvSpPr>
          <p:spPr>
            <a:xfrm>
              <a:off x="427320" y="228373"/>
              <a:ext cx="1268265" cy="845510"/>
            </a:xfrm>
            <a:prstGeom prst="rect">
              <a:avLst/>
            </a:prstGeom>
            <a:noFill/>
            <a:ln>
              <a:noFill/>
            </a:ln>
          </p:spPr>
          <p:txBody>
            <a:bodyPr lIns="19050" tIns="9525" rIns="0" bIns="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fr-FR" sz="15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LIP</a:t>
              </a:r>
            </a:p>
          </p:txBody>
        </p:sp>
        <p:sp>
          <p:nvSpPr>
            <p:cNvPr id="245" name="Shape 245"/>
            <p:cNvSpPr/>
            <p:nvPr/>
          </p:nvSpPr>
          <p:spPr>
            <a:xfrm>
              <a:off x="1907334" y="233917"/>
              <a:ext cx="1754435" cy="834422"/>
            </a:xfrm>
            <a:prstGeom prst="chevron">
              <a:avLst>
                <a:gd name="adj" fmla="val 50000"/>
              </a:avLst>
            </a:prstGeom>
            <a:solidFill>
              <a:schemeClr val="bg2">
                <a:lumMod val="60000"/>
                <a:lumOff val="40000"/>
              </a:schemeClr>
            </a:solidFill>
            <a:ln w="9525" cap="rnd" cmpd="sng">
              <a:solidFill>
                <a:srgbClr val="CBE2F5">
                  <a:alpha val="89803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6" name="Shape 246"/>
            <p:cNvSpPr txBox="1"/>
            <p:nvPr/>
          </p:nvSpPr>
          <p:spPr>
            <a:xfrm>
              <a:off x="2260763" y="233917"/>
              <a:ext cx="920011" cy="834422"/>
            </a:xfrm>
            <a:prstGeom prst="rect">
              <a:avLst/>
            </a:prstGeom>
            <a:noFill/>
            <a:ln>
              <a:noFill/>
            </a:ln>
          </p:spPr>
          <p:txBody>
            <a:bodyPr lIns="19050" tIns="9525" rIns="0" bIns="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fr-FR" sz="1500" i="0" u="none" strike="noStrike" cap="none" dirty="0" err="1">
                  <a:solidFill>
                    <a:schemeClr val="tx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Unilateral</a:t>
              </a:r>
              <a:r>
                <a:rPr lang="fr-FR" sz="1500" i="0" u="none" strike="noStrike" cap="none" dirty="0">
                  <a:solidFill>
                    <a:schemeClr val="tx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or </a:t>
              </a:r>
              <a:r>
                <a:rPr lang="fr-FR" sz="1500" i="0" u="none" strike="noStrike" cap="none" dirty="0" err="1">
                  <a:solidFill>
                    <a:schemeClr val="tx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bilateral</a:t>
              </a:r>
              <a:endParaRPr lang="fr-FR" sz="1500" i="0" u="none" strike="noStrike" cap="none" dirty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47" name="Shape 247"/>
            <p:cNvSpPr/>
            <p:nvPr/>
          </p:nvSpPr>
          <p:spPr>
            <a:xfrm>
              <a:off x="1911114" y="1214100"/>
              <a:ext cx="3325971" cy="804092"/>
            </a:xfrm>
            <a:prstGeom prst="chevron">
              <a:avLst>
                <a:gd name="adj" fmla="val 50000"/>
              </a:avLst>
            </a:prstGeom>
            <a:solidFill>
              <a:schemeClr val="bg2">
                <a:lumMod val="60000"/>
                <a:lumOff val="40000"/>
                <a:alpha val="90000"/>
              </a:schemeClr>
            </a:solidFill>
            <a:ln w="9525" cap="rnd" cmpd="sng">
              <a:solidFill>
                <a:srgbClr val="CBE2F5">
                  <a:alpha val="89803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8" name="Shape 248"/>
            <p:cNvSpPr txBox="1"/>
            <p:nvPr/>
          </p:nvSpPr>
          <p:spPr>
            <a:xfrm>
              <a:off x="2313159" y="1214100"/>
              <a:ext cx="2521879" cy="804092"/>
            </a:xfrm>
            <a:prstGeom prst="rect">
              <a:avLst/>
            </a:prstGeom>
            <a:noFill/>
            <a:ln>
              <a:noFill/>
            </a:ln>
          </p:spPr>
          <p:txBody>
            <a:bodyPr lIns="19050" tIns="9525" rIns="0" bIns="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fr-FR" sz="1500" b="0" i="0" u="none" strike="noStrike" cap="none" dirty="0">
                  <a:solidFill>
                    <a:schemeClr val="tx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1/3 </a:t>
              </a:r>
              <a:r>
                <a:rPr lang="fr-FR" sz="1500" b="0" i="0" u="none" strike="noStrike" cap="none" dirty="0" smtClean="0">
                  <a:solidFill>
                    <a:schemeClr val="tx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cases</a:t>
              </a:r>
              <a:endParaRPr lang="fr-FR" sz="1500" b="0" i="0" u="none" strike="noStrike" cap="none" dirty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49" name="Shape 249"/>
            <p:cNvSpPr/>
            <p:nvPr/>
          </p:nvSpPr>
          <p:spPr>
            <a:xfrm>
              <a:off x="4563" y="1217317"/>
              <a:ext cx="2113777" cy="845510"/>
            </a:xfrm>
            <a:prstGeom prst="chevron">
              <a:avLst>
                <a:gd name="adj" fmla="val 50000"/>
              </a:avLst>
            </a:prstGeom>
            <a:gradFill>
              <a:gsLst>
                <a:gs pos="0">
                  <a:schemeClr val="bg2">
                    <a:lumMod val="50000"/>
                  </a:schemeClr>
                </a:gs>
                <a:gs pos="100000">
                  <a:srgbClr val="1388B6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4705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0" name="Shape 250"/>
            <p:cNvSpPr txBox="1"/>
            <p:nvPr/>
          </p:nvSpPr>
          <p:spPr>
            <a:xfrm>
              <a:off x="427320" y="1217317"/>
              <a:ext cx="1268265" cy="845510"/>
            </a:xfrm>
            <a:prstGeom prst="rect">
              <a:avLst/>
            </a:prstGeom>
            <a:noFill/>
            <a:ln>
              <a:noFill/>
            </a:ln>
          </p:spPr>
          <p:txBody>
            <a:bodyPr lIns="19050" tIns="9525" rIns="0" bIns="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fr-FR" sz="15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PALATE</a:t>
              </a:r>
            </a:p>
          </p:txBody>
        </p:sp>
        <p:sp>
          <p:nvSpPr>
            <p:cNvPr id="251" name="Shape 251"/>
            <p:cNvSpPr/>
            <p:nvPr/>
          </p:nvSpPr>
          <p:spPr>
            <a:xfrm>
              <a:off x="4563" y="2156925"/>
              <a:ext cx="2201794" cy="845510"/>
            </a:xfrm>
            <a:prstGeom prst="chevron">
              <a:avLst>
                <a:gd name="adj" fmla="val 50000"/>
              </a:avLst>
            </a:prstGeom>
            <a:gradFill>
              <a:gsLst>
                <a:gs pos="0">
                  <a:schemeClr val="bg2">
                    <a:lumMod val="50000"/>
                  </a:schemeClr>
                </a:gs>
                <a:gs pos="100000">
                  <a:srgbClr val="1388B6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4705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2" name="Shape 252"/>
            <p:cNvSpPr txBox="1"/>
            <p:nvPr/>
          </p:nvSpPr>
          <p:spPr>
            <a:xfrm>
              <a:off x="427320" y="2156925"/>
              <a:ext cx="1356284" cy="845510"/>
            </a:xfrm>
            <a:prstGeom prst="rect">
              <a:avLst/>
            </a:prstGeom>
            <a:noFill/>
            <a:ln>
              <a:noFill/>
            </a:ln>
          </p:spPr>
          <p:txBody>
            <a:bodyPr lIns="19050" tIns="9525" rIns="0" bIns="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fr-FR" sz="15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BOTH</a:t>
              </a:r>
            </a:p>
          </p:txBody>
        </p:sp>
        <p:sp>
          <p:nvSpPr>
            <p:cNvPr id="253" name="Shape 253"/>
            <p:cNvSpPr/>
            <p:nvPr/>
          </p:nvSpPr>
          <p:spPr>
            <a:xfrm>
              <a:off x="1931567" y="2167058"/>
              <a:ext cx="3266705" cy="825244"/>
            </a:xfrm>
            <a:prstGeom prst="chevron">
              <a:avLst>
                <a:gd name="adj" fmla="val 50000"/>
              </a:avLst>
            </a:prstGeom>
            <a:solidFill>
              <a:schemeClr val="bg2">
                <a:lumMod val="60000"/>
                <a:lumOff val="40000"/>
                <a:alpha val="90000"/>
              </a:schemeClr>
            </a:solidFill>
            <a:ln w="9525" cap="rnd" cmpd="sng">
              <a:solidFill>
                <a:srgbClr val="CBE2F5">
                  <a:alpha val="89803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4" name="Shape 254"/>
            <p:cNvSpPr txBox="1"/>
            <p:nvPr/>
          </p:nvSpPr>
          <p:spPr>
            <a:xfrm>
              <a:off x="2206357" y="2167058"/>
              <a:ext cx="2441461" cy="825244"/>
            </a:xfrm>
            <a:prstGeom prst="rect">
              <a:avLst/>
            </a:prstGeom>
            <a:noFill/>
            <a:ln>
              <a:noFill/>
            </a:ln>
          </p:spPr>
          <p:txBody>
            <a:bodyPr lIns="19050" tIns="9525" rIns="0" bIns="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fr-FR" sz="1500" b="0" i="0" u="none" strike="noStrike" cap="none" dirty="0" smtClean="0">
                  <a:solidFill>
                    <a:schemeClr val="tx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1/2 cases</a:t>
              </a:r>
              <a:endParaRPr lang="fr-FR" sz="1500" b="0" i="0" u="none" strike="noStrike" cap="none" dirty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55" name="Shape 255"/>
            <p:cNvSpPr/>
            <p:nvPr/>
          </p:nvSpPr>
          <p:spPr>
            <a:xfrm>
              <a:off x="3358783" y="240106"/>
              <a:ext cx="1754435" cy="847083"/>
            </a:xfrm>
            <a:prstGeom prst="chevron">
              <a:avLst>
                <a:gd name="adj" fmla="val 50000"/>
              </a:avLst>
            </a:prstGeom>
            <a:solidFill>
              <a:schemeClr val="bg2">
                <a:lumMod val="60000"/>
                <a:lumOff val="40000"/>
                <a:alpha val="90000"/>
              </a:schemeClr>
            </a:solidFill>
            <a:ln w="9525" cap="rnd" cmpd="sng">
              <a:solidFill>
                <a:srgbClr val="CBE2F5">
                  <a:alpha val="89803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6" name="Shape 256"/>
            <p:cNvSpPr txBox="1"/>
            <p:nvPr/>
          </p:nvSpPr>
          <p:spPr>
            <a:xfrm>
              <a:off x="3782326" y="240106"/>
              <a:ext cx="907351" cy="847083"/>
            </a:xfrm>
            <a:prstGeom prst="rect">
              <a:avLst/>
            </a:prstGeom>
            <a:noFill/>
            <a:ln>
              <a:noFill/>
            </a:ln>
          </p:spPr>
          <p:txBody>
            <a:bodyPr lIns="19050" tIns="9525" rIns="0" bIns="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fr-FR" sz="1500" b="0" i="0" u="none" strike="noStrike" cap="none" dirty="0" smtClean="0">
                  <a:solidFill>
                    <a:schemeClr val="tx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1/10 cases</a:t>
              </a:r>
              <a:endParaRPr lang="fr-FR" sz="1500" b="0" i="0" u="none" strike="noStrike" cap="none" dirty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57" name="Shape 257"/>
            <p:cNvSpPr/>
            <p:nvPr/>
          </p:nvSpPr>
          <p:spPr>
            <a:xfrm>
              <a:off x="4563" y="3146656"/>
              <a:ext cx="2076448" cy="845510"/>
            </a:xfrm>
            <a:prstGeom prst="chevron">
              <a:avLst>
                <a:gd name="adj" fmla="val 50000"/>
              </a:avLst>
            </a:prstGeom>
            <a:gradFill>
              <a:gsLst>
                <a:gs pos="0">
                  <a:schemeClr val="bg2">
                    <a:lumMod val="50000"/>
                  </a:schemeClr>
                </a:gs>
                <a:gs pos="100000">
                  <a:srgbClr val="1388B6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4705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8" name="Shape 258"/>
            <p:cNvSpPr txBox="1"/>
            <p:nvPr/>
          </p:nvSpPr>
          <p:spPr>
            <a:xfrm>
              <a:off x="427320" y="3146656"/>
              <a:ext cx="1230936" cy="845510"/>
            </a:xfrm>
            <a:prstGeom prst="rect">
              <a:avLst/>
            </a:prstGeom>
            <a:noFill/>
            <a:ln>
              <a:noFill/>
            </a:ln>
          </p:spPr>
          <p:txBody>
            <a:bodyPr lIns="19050" tIns="9525" rIns="0" bIns="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fr-FR" sz="15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SUBMUCOUS</a:t>
              </a:r>
            </a:p>
          </p:txBody>
        </p:sp>
        <p:sp>
          <p:nvSpPr>
            <p:cNvPr id="259" name="Shape 259"/>
            <p:cNvSpPr/>
            <p:nvPr/>
          </p:nvSpPr>
          <p:spPr>
            <a:xfrm>
              <a:off x="1806221" y="3128527"/>
              <a:ext cx="3339550" cy="831644"/>
            </a:xfrm>
            <a:prstGeom prst="chevron">
              <a:avLst>
                <a:gd name="adj" fmla="val 50000"/>
              </a:avLst>
            </a:prstGeom>
            <a:solidFill>
              <a:schemeClr val="bg2">
                <a:lumMod val="60000"/>
                <a:lumOff val="40000"/>
                <a:alpha val="90000"/>
              </a:schemeClr>
            </a:solidFill>
            <a:ln w="9525" cap="rnd" cmpd="sng">
              <a:solidFill>
                <a:srgbClr val="CBE2F5">
                  <a:alpha val="89803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0" name="Shape 260"/>
            <p:cNvSpPr txBox="1"/>
            <p:nvPr/>
          </p:nvSpPr>
          <p:spPr>
            <a:xfrm>
              <a:off x="2222042" y="3128527"/>
              <a:ext cx="2507906" cy="831644"/>
            </a:xfrm>
            <a:prstGeom prst="rect">
              <a:avLst/>
            </a:prstGeom>
            <a:noFill/>
            <a:ln>
              <a:noFill/>
            </a:ln>
          </p:spPr>
          <p:txBody>
            <a:bodyPr lIns="19050" tIns="9525" rIns="0" bIns="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fr-FR" sz="1500" b="0" i="0" u="none" strike="noStrike" cap="none" dirty="0">
                  <a:solidFill>
                    <a:schemeClr val="tx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1/10 </a:t>
              </a:r>
              <a:r>
                <a:rPr lang="fr-FR" sz="1500" b="0" i="0" u="none" strike="noStrike" cap="none" dirty="0" smtClean="0">
                  <a:solidFill>
                    <a:schemeClr val="tx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cases</a:t>
              </a:r>
              <a:endParaRPr lang="fr-FR" sz="1500" b="0" i="0" u="none" strike="noStrike" cap="none" dirty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136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36" y="317199"/>
            <a:ext cx="3452864" cy="5315920"/>
          </a:xfrm>
        </p:spPr>
      </p:pic>
      <p:sp>
        <p:nvSpPr>
          <p:cNvPr id="5" name="ZoneTexte 4"/>
          <p:cNvSpPr txBox="1"/>
          <p:nvPr/>
        </p:nvSpPr>
        <p:spPr>
          <a:xfrm>
            <a:off x="433336" y="5835316"/>
            <a:ext cx="3128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>
                <a:solidFill>
                  <a:schemeClr val="tx1"/>
                </a:solidFill>
                <a:latin typeface="+mn-lt"/>
              </a:rPr>
              <a:t>Fig</a:t>
            </a:r>
            <a:r>
              <a:rPr lang="fr-FR" sz="1600" dirty="0" smtClean="0">
                <a:solidFill>
                  <a:schemeClr val="tx1"/>
                </a:solidFill>
                <a:latin typeface="+mn-lt"/>
              </a:rPr>
              <a:t> 1: </a:t>
            </a:r>
            <a:r>
              <a:rPr lang="fr-FR" sz="1600" dirty="0" err="1" smtClean="0">
                <a:solidFill>
                  <a:schemeClr val="tx1"/>
                </a:solidFill>
                <a:latin typeface="+mn-lt"/>
              </a:rPr>
              <a:t>Kernahan</a:t>
            </a:r>
            <a:r>
              <a:rPr lang="fr-FR" sz="1600" dirty="0" smtClean="0">
                <a:solidFill>
                  <a:schemeClr val="tx1"/>
                </a:solidFill>
                <a:latin typeface="+mn-lt"/>
              </a:rPr>
              <a:t> &amp; Stark </a:t>
            </a:r>
            <a:r>
              <a:rPr lang="fr-FR" sz="1600" dirty="0" err="1" smtClean="0">
                <a:solidFill>
                  <a:schemeClr val="tx1"/>
                </a:solidFill>
                <a:latin typeface="+mn-lt"/>
              </a:rPr>
              <a:t>classicifation</a:t>
            </a:r>
            <a:r>
              <a:rPr lang="fr-FR" sz="1600" dirty="0" smtClean="0">
                <a:solidFill>
                  <a:schemeClr val="tx1"/>
                </a:solidFill>
                <a:latin typeface="+mn-lt"/>
              </a:rPr>
              <a:t> (1958) Classification</a:t>
            </a:r>
            <a:endParaRPr lang="fr-FR" sz="16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083" y="317199"/>
            <a:ext cx="3687011" cy="531418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574083" y="5835316"/>
            <a:ext cx="375573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1600" dirty="0" err="1" smtClean="0">
                <a:solidFill>
                  <a:schemeClr val="tx1"/>
                </a:solidFill>
                <a:latin typeface="+mn-lt"/>
              </a:rPr>
              <a:t>Fig</a:t>
            </a:r>
            <a:r>
              <a:rPr lang="fr-FR" sz="1600" dirty="0" smtClean="0">
                <a:solidFill>
                  <a:schemeClr val="tx1"/>
                </a:solidFill>
                <a:latin typeface="+mn-lt"/>
              </a:rPr>
              <a:t> 2 : The </a:t>
            </a:r>
            <a:r>
              <a:rPr lang="fr-FR" sz="1600" dirty="0">
                <a:solidFill>
                  <a:schemeClr val="tx1"/>
                </a:solidFill>
                <a:latin typeface="+mn-lt"/>
              </a:rPr>
              <a:t>Smith et al. (1998) modification of </a:t>
            </a:r>
            <a:r>
              <a:rPr lang="fr-FR" sz="1600" dirty="0" err="1">
                <a:solidFill>
                  <a:schemeClr val="tx1"/>
                </a:solidFill>
                <a:latin typeface="+mn-lt"/>
              </a:rPr>
              <a:t>Kernahan’s</a:t>
            </a:r>
            <a:r>
              <a:rPr lang="fr-FR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fr-FR" sz="1600" dirty="0" err="1">
                <a:solidFill>
                  <a:schemeClr val="tx1"/>
                </a:solidFill>
                <a:latin typeface="+mn-lt"/>
              </a:rPr>
              <a:t>striped</a:t>
            </a:r>
            <a:r>
              <a:rPr lang="fr-FR" sz="1600" dirty="0">
                <a:solidFill>
                  <a:schemeClr val="tx1"/>
                </a:solidFill>
                <a:latin typeface="+mn-lt"/>
              </a:rPr>
              <a:t> Y classification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843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94381" y="4927387"/>
            <a:ext cx="6989972" cy="1312480"/>
          </a:xfrm>
        </p:spPr>
        <p:txBody>
          <a:bodyPr>
            <a:normAutofit/>
          </a:bodyPr>
          <a:lstStyle/>
          <a:p>
            <a:r>
              <a:rPr lang="fr-FR" sz="1600" u="sng" dirty="0" smtClean="0"/>
              <a:t>Figure 3 : the </a:t>
            </a:r>
            <a:r>
              <a:rPr lang="fr-FR" sz="1600" u="sng" dirty="0" err="1" smtClean="0"/>
              <a:t>different</a:t>
            </a:r>
            <a:r>
              <a:rPr lang="fr-FR" sz="1600" u="sng" dirty="0" smtClean="0"/>
              <a:t> types of </a:t>
            </a:r>
            <a:r>
              <a:rPr lang="fr-FR" sz="1600" u="sng" dirty="0" err="1" smtClean="0"/>
              <a:t>clefts</a:t>
            </a:r>
            <a:endParaRPr lang="fr-FR" sz="1600" u="sng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31" y="1134143"/>
            <a:ext cx="6854472" cy="4041775"/>
          </a:xfrm>
        </p:spPr>
      </p:pic>
    </p:spTree>
    <p:extLst>
      <p:ext uri="{BB962C8B-B14F-4D97-AF65-F5344CB8AC3E}">
        <p14:creationId xmlns:p14="http://schemas.microsoft.com/office/powerpoint/2010/main" val="40045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3200" b="1" dirty="0" err="1" smtClean="0"/>
              <a:t>Symptoms</a:t>
            </a:r>
            <a:endParaRPr lang="fr-FR" sz="32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18348" y="818148"/>
            <a:ext cx="7511472" cy="5283912"/>
          </a:xfrm>
        </p:spPr>
        <p:txBody>
          <a:bodyPr/>
          <a:lstStyle/>
          <a:p>
            <a:pPr marL="0" lvl="0" indent="0">
              <a:spcBef>
                <a:spcPts val="1000"/>
              </a:spcBef>
              <a:spcAft>
                <a:spcPts val="0"/>
              </a:spcAft>
              <a:buClr>
                <a:srgbClr val="9EC0D5"/>
              </a:buClr>
              <a:buSzPct val="25000"/>
              <a:buNone/>
            </a:pPr>
            <a:r>
              <a:rPr lang="fr-FR" cap="none" dirty="0" smtClean="0">
                <a:solidFill>
                  <a:schemeClr val="tx1"/>
                </a:solidFill>
                <a:ea typeface="Century Gothic"/>
                <a:cs typeface="Century Gothic"/>
                <a:sym typeface="Century Gothic"/>
              </a:rPr>
              <a:t>               - </a:t>
            </a:r>
            <a:r>
              <a:rPr lang="fr-FR" cap="none" dirty="0" err="1" smtClean="0">
                <a:solidFill>
                  <a:schemeClr val="tx1"/>
                </a:solidFill>
                <a:ea typeface="Century Gothic"/>
                <a:cs typeface="Century Gothic"/>
                <a:sym typeface="Century Gothic"/>
              </a:rPr>
              <a:t>Obvious</a:t>
            </a:r>
            <a:r>
              <a:rPr lang="fr-FR" cap="none" dirty="0" smtClean="0">
                <a:solidFill>
                  <a:schemeClr val="tx1"/>
                </a:solidFill>
                <a:ea typeface="Century Gothic"/>
                <a:cs typeface="Century Gothic"/>
                <a:sym typeface="Century Gothic"/>
              </a:rPr>
              <a:t> </a:t>
            </a:r>
            <a:r>
              <a:rPr lang="fr-FR" cap="none" dirty="0" err="1" smtClean="0">
                <a:solidFill>
                  <a:schemeClr val="tx1"/>
                </a:solidFill>
                <a:ea typeface="Century Gothic"/>
                <a:cs typeface="Century Gothic"/>
                <a:sym typeface="Century Gothic"/>
              </a:rPr>
              <a:t>anatomical</a:t>
            </a:r>
            <a:r>
              <a:rPr lang="fr-FR" cap="none" dirty="0" smtClean="0">
                <a:solidFill>
                  <a:schemeClr val="tx1"/>
                </a:solidFill>
                <a:ea typeface="Century Gothic"/>
                <a:cs typeface="Century Gothic"/>
                <a:sym typeface="Century Gothic"/>
              </a:rPr>
              <a:t> </a:t>
            </a:r>
            <a:r>
              <a:rPr lang="fr-FR" cap="none" dirty="0" err="1" smtClean="0">
                <a:solidFill>
                  <a:schemeClr val="tx1"/>
                </a:solidFill>
                <a:ea typeface="Century Gothic"/>
                <a:cs typeface="Century Gothic"/>
                <a:sym typeface="Century Gothic"/>
              </a:rPr>
              <a:t>difformities</a:t>
            </a:r>
            <a:r>
              <a:rPr lang="fr-FR" cap="none" dirty="0" smtClean="0">
                <a:solidFill>
                  <a:schemeClr val="tx1"/>
                </a:solidFill>
                <a:ea typeface="Century Gothic"/>
                <a:cs typeface="Century Gothic"/>
                <a:sym typeface="Century Gothic"/>
              </a:rPr>
              <a:t>		</a:t>
            </a:r>
          </a:p>
          <a:p>
            <a:pPr marL="0" lvl="0" indent="0">
              <a:spcBef>
                <a:spcPts val="1000"/>
              </a:spcBef>
              <a:spcAft>
                <a:spcPts val="0"/>
              </a:spcAft>
              <a:buClr>
                <a:srgbClr val="9EC0D5"/>
              </a:buClr>
              <a:buSzPct val="25000"/>
              <a:buNone/>
            </a:pPr>
            <a:r>
              <a:rPr lang="fr-FR" cap="none" dirty="0" smtClean="0">
                <a:solidFill>
                  <a:schemeClr val="tx1"/>
                </a:solidFill>
                <a:ea typeface="Century Gothic"/>
                <a:cs typeface="Century Gothic"/>
                <a:sym typeface="Century Gothic"/>
              </a:rPr>
              <a:t>               - </a:t>
            </a:r>
            <a:r>
              <a:rPr lang="fr-FR" cap="none" dirty="0" err="1" smtClean="0">
                <a:solidFill>
                  <a:schemeClr val="tx1"/>
                </a:solidFill>
                <a:ea typeface="Century Gothic"/>
                <a:cs typeface="Century Gothic"/>
                <a:sym typeface="Century Gothic"/>
              </a:rPr>
              <a:t>milk</a:t>
            </a:r>
            <a:r>
              <a:rPr lang="fr-FR" cap="none" dirty="0" smtClean="0">
                <a:solidFill>
                  <a:schemeClr val="tx1"/>
                </a:solidFill>
                <a:ea typeface="Century Gothic"/>
                <a:cs typeface="Century Gothic"/>
                <a:sym typeface="Century Gothic"/>
              </a:rPr>
              <a:t> out of the </a:t>
            </a:r>
            <a:r>
              <a:rPr lang="fr-FR" cap="none" dirty="0" err="1" smtClean="0">
                <a:solidFill>
                  <a:schemeClr val="tx1"/>
                </a:solidFill>
                <a:ea typeface="Century Gothic"/>
                <a:cs typeface="Century Gothic"/>
                <a:sym typeface="Century Gothic"/>
              </a:rPr>
              <a:t>nose</a:t>
            </a:r>
            <a:endParaRPr lang="fr-FR" cap="none" dirty="0" smtClean="0">
              <a:solidFill>
                <a:schemeClr val="tx1"/>
              </a:solidFill>
              <a:ea typeface="Century Gothic"/>
              <a:cs typeface="Century Gothic"/>
              <a:sym typeface="Century Gothic"/>
            </a:endParaRPr>
          </a:p>
          <a:p>
            <a:pPr marL="0" lvl="0" indent="0">
              <a:spcBef>
                <a:spcPts val="1000"/>
              </a:spcBef>
              <a:spcAft>
                <a:spcPts val="0"/>
              </a:spcAft>
              <a:buClr>
                <a:srgbClr val="9EC0D5"/>
              </a:buClr>
              <a:buSzPct val="25000"/>
              <a:buNone/>
            </a:pPr>
            <a:r>
              <a:rPr lang="fr-FR" cap="none" dirty="0" smtClean="0">
                <a:solidFill>
                  <a:schemeClr val="tx1"/>
                </a:solidFill>
                <a:ea typeface="Century Gothic"/>
                <a:cs typeface="Century Gothic"/>
                <a:sym typeface="Century Gothic"/>
              </a:rPr>
              <a:t>               </a:t>
            </a:r>
            <a:r>
              <a:rPr lang="fr-FR" cap="none" dirty="0">
                <a:solidFill>
                  <a:schemeClr val="tx1"/>
                </a:solidFill>
                <a:ea typeface="Century Gothic"/>
                <a:cs typeface="Century Gothic"/>
                <a:sym typeface="Century Gothic"/>
              </a:rPr>
              <a:t>- </a:t>
            </a:r>
            <a:r>
              <a:rPr lang="fr-FR" cap="none" dirty="0" err="1">
                <a:solidFill>
                  <a:schemeClr val="tx1"/>
                </a:solidFill>
                <a:ea typeface="Century Gothic"/>
                <a:cs typeface="Century Gothic"/>
                <a:sym typeface="Century Gothic"/>
              </a:rPr>
              <a:t>inability</a:t>
            </a:r>
            <a:r>
              <a:rPr lang="fr-FR" cap="none" dirty="0">
                <a:solidFill>
                  <a:schemeClr val="tx1"/>
                </a:solidFill>
                <a:ea typeface="Century Gothic"/>
                <a:cs typeface="Century Gothic"/>
                <a:sym typeface="Century Gothic"/>
              </a:rPr>
              <a:t> to </a:t>
            </a:r>
            <a:r>
              <a:rPr lang="fr-FR" cap="none" dirty="0" err="1">
                <a:solidFill>
                  <a:schemeClr val="tx1"/>
                </a:solidFill>
                <a:ea typeface="Century Gothic"/>
                <a:cs typeface="Century Gothic"/>
                <a:sym typeface="Century Gothic"/>
              </a:rPr>
              <a:t>suck</a:t>
            </a:r>
            <a:r>
              <a:rPr lang="fr-FR" cap="none" dirty="0">
                <a:solidFill>
                  <a:schemeClr val="tx1"/>
                </a:solidFill>
                <a:ea typeface="Century Gothic"/>
                <a:cs typeface="Century Gothic"/>
                <a:sym typeface="Century Gothic"/>
              </a:rPr>
              <a:t> or </a:t>
            </a:r>
            <a:r>
              <a:rPr lang="fr-FR" cap="none" dirty="0" err="1">
                <a:solidFill>
                  <a:schemeClr val="tx1"/>
                </a:solidFill>
                <a:ea typeface="Century Gothic"/>
                <a:cs typeface="Century Gothic"/>
                <a:sym typeface="Century Gothic"/>
              </a:rPr>
              <a:t>blow</a:t>
            </a:r>
            <a:r>
              <a:rPr lang="fr-FR" cap="none" dirty="0">
                <a:solidFill>
                  <a:schemeClr val="tx1"/>
                </a:solidFill>
                <a:ea typeface="Century Gothic"/>
                <a:cs typeface="Century Gothic"/>
                <a:sym typeface="Century Gothic"/>
              </a:rPr>
              <a:t> out a </a:t>
            </a:r>
            <a:r>
              <a:rPr lang="fr-FR" cap="none" dirty="0" err="1">
                <a:solidFill>
                  <a:schemeClr val="tx1"/>
                </a:solidFill>
                <a:ea typeface="Century Gothic"/>
                <a:cs typeface="Century Gothic"/>
                <a:sym typeface="Century Gothic"/>
              </a:rPr>
              <a:t>candle</a:t>
            </a:r>
            <a:endParaRPr lang="fr-FR" cap="none" dirty="0">
              <a:solidFill>
                <a:schemeClr val="tx1"/>
              </a:solidFill>
              <a:ea typeface="Century Gothic"/>
              <a:cs typeface="Century Gothic"/>
              <a:sym typeface="Century Gothic"/>
            </a:endParaRPr>
          </a:p>
          <a:p>
            <a:pPr marL="0" lvl="0" indent="0">
              <a:spcBef>
                <a:spcPts val="1000"/>
              </a:spcBef>
              <a:spcAft>
                <a:spcPts val="0"/>
              </a:spcAft>
              <a:buClr>
                <a:srgbClr val="9EC0D5"/>
              </a:buClr>
              <a:buSzPct val="25000"/>
              <a:buNone/>
            </a:pPr>
            <a:r>
              <a:rPr lang="fr-FR" cap="none" dirty="0">
                <a:solidFill>
                  <a:schemeClr val="tx1"/>
                </a:solidFill>
                <a:ea typeface="Century Gothic"/>
                <a:cs typeface="Century Gothic"/>
                <a:sym typeface="Century Gothic"/>
              </a:rPr>
              <a:t>              </a:t>
            </a:r>
            <a:r>
              <a:rPr lang="fr-FR" cap="none" dirty="0" smtClean="0">
                <a:solidFill>
                  <a:schemeClr val="tx1"/>
                </a:solidFill>
                <a:ea typeface="Century Gothic"/>
                <a:cs typeface="Century Gothic"/>
                <a:sym typeface="Century Gothic"/>
              </a:rPr>
              <a:t> </a:t>
            </a:r>
            <a:r>
              <a:rPr lang="fr-FR" cap="none" dirty="0">
                <a:solidFill>
                  <a:schemeClr val="tx1"/>
                </a:solidFill>
                <a:ea typeface="Century Gothic"/>
                <a:cs typeface="Century Gothic"/>
                <a:sym typeface="Century Gothic"/>
              </a:rPr>
              <a:t>- nasal-</a:t>
            </a:r>
            <a:r>
              <a:rPr lang="fr-FR" cap="none" dirty="0" err="1">
                <a:solidFill>
                  <a:schemeClr val="tx1"/>
                </a:solidFill>
                <a:ea typeface="Century Gothic"/>
                <a:cs typeface="Century Gothic"/>
                <a:sym typeface="Century Gothic"/>
              </a:rPr>
              <a:t>sounding</a:t>
            </a:r>
            <a:r>
              <a:rPr lang="fr-FR" cap="none" dirty="0">
                <a:solidFill>
                  <a:schemeClr val="tx1"/>
                </a:solidFill>
                <a:ea typeface="Century Gothic"/>
                <a:cs typeface="Century Gothic"/>
                <a:sym typeface="Century Gothic"/>
              </a:rPr>
              <a:t> speech  </a:t>
            </a:r>
            <a:r>
              <a:rPr lang="fr-FR" cap="none" dirty="0" smtClean="0">
                <a:solidFill>
                  <a:schemeClr val="tx1"/>
                </a:solidFill>
                <a:ea typeface="Century Gothic"/>
                <a:cs typeface="Century Gothic"/>
                <a:sym typeface="Century Gothic"/>
              </a:rPr>
              <a:t>            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0517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4000" u="sng" cap="none" dirty="0" err="1">
                <a:solidFill>
                  <a:schemeClr val="lt2"/>
                </a:solidFill>
                <a:ea typeface="Century Gothic"/>
                <a:cs typeface="Century Gothic"/>
                <a:sym typeface="Century Gothic"/>
              </a:rPr>
              <a:t>Diagnosis</a:t>
            </a:r>
            <a:endParaRPr lang="fr-FR" sz="4000" u="sng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2983552"/>
              </p:ext>
            </p:extLst>
          </p:nvPr>
        </p:nvGraphicFramePr>
        <p:xfrm>
          <a:off x="817563" y="2060575"/>
          <a:ext cx="7512050" cy="4041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6772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llage">
  <a:themeElements>
    <a:clrScheme name="Maillage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aillag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aillag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Mesh</Template>
  <TotalTime>622</TotalTime>
  <Words>374</Words>
  <Application>Microsoft Macintosh PowerPoint</Application>
  <PresentationFormat>Présentation à l'écran (4:3)</PresentationFormat>
  <Paragraphs>99</Paragraphs>
  <Slides>16</Slides>
  <Notes>9</Notes>
  <HiddenSlides>0</HiddenSlides>
  <MMClips>2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1" baseType="lpstr">
      <vt:lpstr>Calibri</vt:lpstr>
      <vt:lpstr>Century Gothic</vt:lpstr>
      <vt:lpstr>Noto Sans Symbols</vt:lpstr>
      <vt:lpstr>Arial</vt:lpstr>
      <vt:lpstr>Maillage</vt:lpstr>
      <vt:lpstr>Cleft lip and palate</vt:lpstr>
      <vt:lpstr> </vt:lpstr>
      <vt:lpstr>Overview</vt:lpstr>
      <vt:lpstr>DEFINITION : orofacial cleft</vt:lpstr>
      <vt:lpstr>Types</vt:lpstr>
      <vt:lpstr>Présentation PowerPoint</vt:lpstr>
      <vt:lpstr>Figure 3 : the different types of clefts</vt:lpstr>
      <vt:lpstr>Symptoms</vt:lpstr>
      <vt:lpstr>Diagnosis</vt:lpstr>
      <vt:lpstr>Diagnosis</vt:lpstr>
      <vt:lpstr>Causes</vt:lpstr>
      <vt:lpstr>Therapeutic management</vt:lpstr>
      <vt:lpstr>Surgery and treatment for cleft lip and palate</vt:lpstr>
      <vt:lpstr>Présentation PowerPoint</vt:lpstr>
      <vt:lpstr>outcome</vt:lpstr>
      <vt:lpstr>Thank you for your attention 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Cleft lip and palate</dc:title>
  <dc:subject/>
  <dc:creator>Sylvie Gautier</dc:creator>
  <cp:keywords/>
  <dc:description/>
  <cp:lastModifiedBy>Utilisateur de Microsoft Office</cp:lastModifiedBy>
  <cp:revision>31</cp:revision>
  <dcterms:modified xsi:type="dcterms:W3CDTF">2017-04-26T01:54:45Z</dcterms:modified>
  <cp:category/>
</cp:coreProperties>
</file>