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669" r:id="rId2"/>
    <p:sldId id="649" r:id="rId3"/>
    <p:sldId id="650" r:id="rId4"/>
    <p:sldId id="591" r:id="rId5"/>
    <p:sldId id="594" r:id="rId6"/>
    <p:sldId id="595" r:id="rId7"/>
    <p:sldId id="589" r:id="rId8"/>
    <p:sldId id="444" r:id="rId9"/>
    <p:sldId id="452" r:id="rId10"/>
    <p:sldId id="451" r:id="rId11"/>
    <p:sldId id="450" r:id="rId12"/>
    <p:sldId id="447" r:id="rId13"/>
    <p:sldId id="453" r:id="rId14"/>
    <p:sldId id="455" r:id="rId15"/>
    <p:sldId id="454" r:id="rId16"/>
    <p:sldId id="614" r:id="rId17"/>
    <p:sldId id="616" r:id="rId18"/>
    <p:sldId id="617" r:id="rId19"/>
    <p:sldId id="618" r:id="rId20"/>
    <p:sldId id="461" r:id="rId21"/>
    <p:sldId id="462" r:id="rId22"/>
    <p:sldId id="463" r:id="rId23"/>
    <p:sldId id="621" r:id="rId24"/>
    <p:sldId id="622" r:id="rId25"/>
    <p:sldId id="623" r:id="rId26"/>
    <p:sldId id="603" r:id="rId27"/>
    <p:sldId id="604" r:id="rId28"/>
    <p:sldId id="609" r:id="rId29"/>
    <p:sldId id="610" r:id="rId30"/>
    <p:sldId id="631" r:id="rId31"/>
    <p:sldId id="668" r:id="rId32"/>
    <p:sldId id="633" r:id="rId33"/>
    <p:sldId id="641" r:id="rId34"/>
    <p:sldId id="642" r:id="rId35"/>
    <p:sldId id="637" r:id="rId36"/>
    <p:sldId id="638" r:id="rId37"/>
    <p:sldId id="640" r:id="rId38"/>
    <p:sldId id="646" r:id="rId39"/>
    <p:sldId id="647" r:id="rId40"/>
    <p:sldId id="648" r:id="rId41"/>
    <p:sldId id="643" r:id="rId42"/>
    <p:sldId id="644" r:id="rId43"/>
    <p:sldId id="624" r:id="rId44"/>
    <p:sldId id="625" r:id="rId45"/>
    <p:sldId id="626" r:id="rId46"/>
    <p:sldId id="627" r:id="rId47"/>
    <p:sldId id="630" r:id="rId48"/>
    <p:sldId id="628" r:id="rId49"/>
    <p:sldId id="667" r:id="rId50"/>
    <p:sldId id="266" r:id="rId51"/>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entury Gothic" pitchFamily="34" charset="0"/>
        <a:ea typeface="MS PGothic" pitchFamily="34" charset="-128"/>
        <a:cs typeface="+mn-cs"/>
      </a:defRPr>
    </a:lvl1pPr>
    <a:lvl2pPr marL="457200" algn="l" defTabSz="457200" rtl="0" fontAlgn="base">
      <a:spcBef>
        <a:spcPct val="0"/>
      </a:spcBef>
      <a:spcAft>
        <a:spcPct val="0"/>
      </a:spcAft>
      <a:defRPr kern="1200">
        <a:solidFill>
          <a:schemeClr val="tx1"/>
        </a:solidFill>
        <a:latin typeface="Century Gothic" pitchFamily="34" charset="0"/>
        <a:ea typeface="MS PGothic" pitchFamily="34" charset="-128"/>
        <a:cs typeface="+mn-cs"/>
      </a:defRPr>
    </a:lvl2pPr>
    <a:lvl3pPr marL="914400" algn="l" defTabSz="457200" rtl="0" fontAlgn="base">
      <a:spcBef>
        <a:spcPct val="0"/>
      </a:spcBef>
      <a:spcAft>
        <a:spcPct val="0"/>
      </a:spcAft>
      <a:defRPr kern="1200">
        <a:solidFill>
          <a:schemeClr val="tx1"/>
        </a:solidFill>
        <a:latin typeface="Century Gothic" pitchFamily="34" charset="0"/>
        <a:ea typeface="MS PGothic" pitchFamily="34" charset="-128"/>
        <a:cs typeface="+mn-cs"/>
      </a:defRPr>
    </a:lvl3pPr>
    <a:lvl4pPr marL="1371600" algn="l" defTabSz="457200" rtl="0" fontAlgn="base">
      <a:spcBef>
        <a:spcPct val="0"/>
      </a:spcBef>
      <a:spcAft>
        <a:spcPct val="0"/>
      </a:spcAft>
      <a:defRPr kern="1200">
        <a:solidFill>
          <a:schemeClr val="tx1"/>
        </a:solidFill>
        <a:latin typeface="Century Gothic" pitchFamily="34" charset="0"/>
        <a:ea typeface="MS PGothic" pitchFamily="34" charset="-128"/>
        <a:cs typeface="+mn-cs"/>
      </a:defRPr>
    </a:lvl4pPr>
    <a:lvl5pPr marL="1828800" algn="l" defTabSz="457200" rtl="0" fontAlgn="base">
      <a:spcBef>
        <a:spcPct val="0"/>
      </a:spcBef>
      <a:spcAft>
        <a:spcPct val="0"/>
      </a:spcAft>
      <a:defRPr kern="1200">
        <a:solidFill>
          <a:schemeClr val="tx1"/>
        </a:solidFill>
        <a:latin typeface="Century Gothic" pitchFamily="34" charset="0"/>
        <a:ea typeface="MS PGothic" pitchFamily="34" charset="-128"/>
        <a:cs typeface="+mn-cs"/>
      </a:defRPr>
    </a:lvl5pPr>
    <a:lvl6pPr marL="2286000" algn="l" defTabSz="914400" rtl="0" eaLnBrk="1" latinLnBrk="0" hangingPunct="1">
      <a:defRPr kern="1200">
        <a:solidFill>
          <a:schemeClr val="tx1"/>
        </a:solidFill>
        <a:latin typeface="Century Gothic" pitchFamily="34" charset="0"/>
        <a:ea typeface="MS PGothic" pitchFamily="34" charset="-128"/>
        <a:cs typeface="+mn-cs"/>
      </a:defRPr>
    </a:lvl6pPr>
    <a:lvl7pPr marL="2743200" algn="l" defTabSz="914400" rtl="0" eaLnBrk="1" latinLnBrk="0" hangingPunct="1">
      <a:defRPr kern="1200">
        <a:solidFill>
          <a:schemeClr val="tx1"/>
        </a:solidFill>
        <a:latin typeface="Century Gothic" pitchFamily="34" charset="0"/>
        <a:ea typeface="MS PGothic" pitchFamily="34" charset="-128"/>
        <a:cs typeface="+mn-cs"/>
      </a:defRPr>
    </a:lvl7pPr>
    <a:lvl8pPr marL="3200400" algn="l" defTabSz="914400" rtl="0" eaLnBrk="1" latinLnBrk="0" hangingPunct="1">
      <a:defRPr kern="1200">
        <a:solidFill>
          <a:schemeClr val="tx1"/>
        </a:solidFill>
        <a:latin typeface="Century Gothic" pitchFamily="34" charset="0"/>
        <a:ea typeface="MS PGothic" pitchFamily="34" charset="-128"/>
        <a:cs typeface="+mn-cs"/>
      </a:defRPr>
    </a:lvl8pPr>
    <a:lvl9pPr marL="3657600" algn="l" defTabSz="914400" rtl="0" eaLnBrk="1" latinLnBrk="0" hangingPunct="1">
      <a:defRPr kern="1200">
        <a:solidFill>
          <a:schemeClr val="tx1"/>
        </a:solidFill>
        <a:latin typeface="Century Gothic" pitchFamily="34" charset="0"/>
        <a:ea typeface="MS PGothic" pitchFamily="34" charset="-128"/>
        <a:cs typeface="+mn-cs"/>
      </a:defRPr>
    </a:lvl9pPr>
  </p:defaultTextStyle>
  <p:modifyVerifier cryptProviderType="rsaFull" cryptAlgorithmClass="hash" cryptAlgorithmType="typeAny" cryptAlgorithmSid="4" spinCount="100000" saltData="vrlFU2L1bNiJ3Wgo/aMlHw==" hashData="Kh1R8oHPSbXdteK1lJp1DJTIFo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FF00"/>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359" autoAdjust="0"/>
    <p:restoredTop sz="94599" autoAdjust="0"/>
  </p:normalViewPr>
  <p:slideViewPr>
    <p:cSldViewPr snapToGrid="0">
      <p:cViewPr varScale="1">
        <p:scale>
          <a:sx n="97" d="100"/>
          <a:sy n="97" d="100"/>
        </p:scale>
        <p:origin x="-96" y="-318"/>
      </p:cViewPr>
      <p:guideLst>
        <p:guide orient="horz" pos="2160"/>
        <p:guide pos="3840"/>
      </p:guideLst>
    </p:cSldViewPr>
  </p:slideViewPr>
  <p:notesTextViewPr>
    <p:cViewPr>
      <p:scale>
        <a:sx n="1" d="1"/>
        <a:sy n="1" d="1"/>
      </p:scale>
      <p:origin x="0" y="0"/>
    </p:cViewPr>
  </p:notesTextViewPr>
  <p:sorterViewPr>
    <p:cViewPr>
      <p:scale>
        <a:sx n="33" d="100"/>
        <a:sy n="33" d="100"/>
      </p:scale>
      <p:origin x="0" y="15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ol">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ca-ES" smtClean="0"/>
              <a:t>Feu clic aquí per editar l'estil</a:t>
            </a:r>
            <a:endParaRPr lang="en-US" dirty="0"/>
          </a:p>
        </p:txBody>
      </p:sp>
      <p:sp>
        <p:nvSpPr>
          <p:cNvPr id="3" name="Subtitle 2"/>
          <p:cNvSpPr>
            <a:spLocks noGrp="1"/>
          </p:cNvSpPr>
          <p:nvPr>
            <p:ph type="subTitle" idx="1"/>
          </p:nvPr>
        </p:nvSpPr>
        <p:spPr>
          <a:xfrm>
            <a:off x="1751012" y="3886200"/>
            <a:ext cx="8676222" cy="1905000"/>
          </a:xfrm>
        </p:spPr>
        <p:txBody>
          <a:bodyPr anchor="t"/>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a-ES" smtClean="0"/>
              <a:t>Feu clic aquí per editar l'estil de subtítols del patró.</a:t>
            </a:r>
            <a:endParaRPr lang="en-US" dirty="0"/>
          </a:p>
        </p:txBody>
      </p:sp>
      <p:sp>
        <p:nvSpPr>
          <p:cNvPr id="4" name="Date Placeholder 3"/>
          <p:cNvSpPr>
            <a:spLocks noGrp="1"/>
          </p:cNvSpPr>
          <p:nvPr>
            <p:ph type="dt" sz="half" idx="10"/>
          </p:nvPr>
        </p:nvSpPr>
        <p:spPr/>
        <p:txBody>
          <a:bodyPr/>
          <a:lstStyle>
            <a:lvl1pPr>
              <a:defRPr/>
            </a:lvl1pPr>
          </a:lstStyle>
          <a:p>
            <a:fld id="{28BA7184-4D57-4157-BDAC-27DF817E1E99}" type="datetimeFigureOut">
              <a:rPr lang="en-US"/>
              <a:pPr/>
              <a:t>4/15/2016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8B43E3DC-D1AA-4FB3-8B11-2252FD29F3DF}" type="slidenum">
              <a:rPr lang="en-US"/>
              <a:pPr/>
              <a:t>‹#›</a:t>
            </a:fld>
            <a:endParaRPr lang="en-US"/>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ol i object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a-ES" smtClean="0"/>
              <a:t>Feu clic aquí per editar l'estil</a:t>
            </a:r>
            <a:endParaRPr lang="en-US" dirty="0"/>
          </a:p>
        </p:txBody>
      </p:sp>
      <p:sp>
        <p:nvSpPr>
          <p:cNvPr id="3" name="Content Placeholder 2"/>
          <p:cNvSpPr>
            <a:spLocks noGrp="1"/>
          </p:cNvSpPr>
          <p:nvPr>
            <p:ph idx="1"/>
          </p:nvPr>
        </p:nvSpPr>
        <p:spPr/>
        <p:txBody>
          <a:bodyPr/>
          <a:lstStyle/>
          <a:p>
            <a:pPr lvl="0"/>
            <a:r>
              <a:rPr lang="ca-ES" smtClean="0"/>
              <a:t>Feu clic aquí per editar estils</a:t>
            </a:r>
          </a:p>
          <a:p>
            <a:pPr lvl="1"/>
            <a:r>
              <a:rPr lang="ca-ES" smtClean="0"/>
              <a:t>Segon nivell</a:t>
            </a:r>
          </a:p>
          <a:p>
            <a:pPr lvl="2"/>
            <a:r>
              <a:rPr lang="ca-ES" smtClean="0"/>
              <a:t>Tercer nivell</a:t>
            </a:r>
          </a:p>
          <a:p>
            <a:pPr lvl="3"/>
            <a:r>
              <a:rPr lang="ca-ES" smtClean="0"/>
              <a:t>Quart nivell</a:t>
            </a:r>
          </a:p>
          <a:p>
            <a:pPr lvl="4"/>
            <a:r>
              <a:rPr lang="ca-ES" smtClean="0"/>
              <a:t>Cinquè nivell</a:t>
            </a:r>
            <a:endParaRPr lang="en-US" dirty="0"/>
          </a:p>
        </p:txBody>
      </p:sp>
      <p:sp>
        <p:nvSpPr>
          <p:cNvPr id="4" name="Date Placeholder 3"/>
          <p:cNvSpPr>
            <a:spLocks noGrp="1"/>
          </p:cNvSpPr>
          <p:nvPr>
            <p:ph type="dt" sz="half" idx="10"/>
          </p:nvPr>
        </p:nvSpPr>
        <p:spPr/>
        <p:txBody>
          <a:bodyPr/>
          <a:lstStyle>
            <a:lvl1pPr>
              <a:defRPr/>
            </a:lvl1pPr>
          </a:lstStyle>
          <a:p>
            <a:fld id="{CD740045-1367-4F40-9CB4-19BECC23D9CE}" type="datetimeFigureOut">
              <a:rPr lang="en-US"/>
              <a:pPr/>
              <a:t>4/15/2016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B620C41-793E-4298-B2D9-28815061A4A5}" type="slidenum">
              <a:rPr lang="en-US"/>
              <a:pPr/>
              <a:t>‹#›</a:t>
            </a:fld>
            <a:endParaRPr lang="en-US"/>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pçalera de la secció">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ca-ES" smtClean="0"/>
              <a:t>Feu clic aquí per editar l'estil</a:t>
            </a:r>
            <a:endParaRPr lang="en-US" dirty="0"/>
          </a:p>
        </p:txBody>
      </p:sp>
      <p:sp>
        <p:nvSpPr>
          <p:cNvPr id="3" name="Text Placeholder 2"/>
          <p:cNvSpPr>
            <a:spLocks noGrp="1"/>
          </p:cNvSpPr>
          <p:nvPr>
            <p:ph type="body" idx="1"/>
          </p:nvPr>
        </p:nvSpPr>
        <p:spPr>
          <a:xfrm>
            <a:off x="1751011" y="4777381"/>
            <a:ext cx="8686801" cy="860400"/>
          </a:xfrm>
        </p:spPr>
        <p:txBody>
          <a:bodyPr anchor="t"/>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a-ES" smtClean="0"/>
              <a:t>Feu clic aquí per editar estils</a:t>
            </a:r>
          </a:p>
        </p:txBody>
      </p:sp>
      <p:sp>
        <p:nvSpPr>
          <p:cNvPr id="4" name="Date Placeholder 3"/>
          <p:cNvSpPr>
            <a:spLocks noGrp="1"/>
          </p:cNvSpPr>
          <p:nvPr>
            <p:ph type="dt" sz="half" idx="10"/>
          </p:nvPr>
        </p:nvSpPr>
        <p:spPr/>
        <p:txBody>
          <a:bodyPr/>
          <a:lstStyle>
            <a:lvl1pPr>
              <a:defRPr/>
            </a:lvl1pPr>
          </a:lstStyle>
          <a:p>
            <a:fld id="{CF56931C-5C47-4472-9B63-769F457F0304}" type="datetimeFigureOut">
              <a:rPr lang="en-US"/>
              <a:pPr/>
              <a:t>4/15/2016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D25699C-9BA6-41B3-80FF-BDFD3E0D8427}" type="slidenum">
              <a:rPr lang="en-US"/>
              <a:pPr/>
              <a:t>‹#›</a:t>
            </a:fld>
            <a:endParaRPr lang="en-US"/>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ct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a-ES" smtClean="0"/>
              <a:t>Feu clic aquí per editar l'estil</a:t>
            </a:r>
            <a:endParaRPr lang="en-US" dirty="0"/>
          </a:p>
        </p:txBody>
      </p:sp>
      <p:sp>
        <p:nvSpPr>
          <p:cNvPr id="3" name="Content Placeholder 2"/>
          <p:cNvSpPr>
            <a:spLocks noGrp="1"/>
          </p:cNvSpPr>
          <p:nvPr>
            <p:ph sz="half" idx="1"/>
          </p:nvPr>
        </p:nvSpPr>
        <p:spPr>
          <a:xfrm>
            <a:off x="1141412" y="2666999"/>
            <a:ext cx="4876800" cy="3124201"/>
          </a:xfrm>
        </p:spPr>
        <p:txBody>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a-ES" smtClean="0"/>
              <a:t>Feu clic aquí per editar estils</a:t>
            </a:r>
          </a:p>
          <a:p>
            <a:pPr lvl="1"/>
            <a:r>
              <a:rPr lang="ca-ES" smtClean="0"/>
              <a:t>Segon nivell</a:t>
            </a:r>
          </a:p>
          <a:p>
            <a:pPr lvl="2"/>
            <a:r>
              <a:rPr lang="ca-ES" smtClean="0"/>
              <a:t>Tercer nivell</a:t>
            </a:r>
          </a:p>
          <a:p>
            <a:pPr lvl="3"/>
            <a:r>
              <a:rPr lang="ca-ES" smtClean="0"/>
              <a:t>Quart nivell</a:t>
            </a:r>
          </a:p>
          <a:p>
            <a:pPr lvl="4"/>
            <a:r>
              <a:rPr lang="ca-ES" smtClean="0"/>
              <a:t>Cinquè nivell</a:t>
            </a:r>
            <a:endParaRPr lang="en-US" dirty="0"/>
          </a:p>
        </p:txBody>
      </p:sp>
      <p:sp>
        <p:nvSpPr>
          <p:cNvPr id="4" name="Content Placeholder 3"/>
          <p:cNvSpPr>
            <a:spLocks noGrp="1"/>
          </p:cNvSpPr>
          <p:nvPr>
            <p:ph sz="half" idx="2"/>
          </p:nvPr>
        </p:nvSpPr>
        <p:spPr>
          <a:xfrm>
            <a:off x="6170612" y="2667000"/>
            <a:ext cx="4876800" cy="3124200"/>
          </a:xfrm>
        </p:spPr>
        <p:txBody>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a-ES" smtClean="0"/>
              <a:t>Feu clic aquí per editar estils</a:t>
            </a:r>
          </a:p>
          <a:p>
            <a:pPr lvl="1"/>
            <a:r>
              <a:rPr lang="ca-ES" smtClean="0"/>
              <a:t>Segon nivell</a:t>
            </a:r>
          </a:p>
          <a:p>
            <a:pPr lvl="2"/>
            <a:r>
              <a:rPr lang="ca-ES" smtClean="0"/>
              <a:t>Tercer nivell</a:t>
            </a:r>
          </a:p>
          <a:p>
            <a:pPr lvl="3"/>
            <a:r>
              <a:rPr lang="ca-ES" smtClean="0"/>
              <a:t>Quart nivell</a:t>
            </a:r>
          </a:p>
          <a:p>
            <a:pPr lvl="4"/>
            <a:r>
              <a:rPr lang="ca-ES" smtClean="0"/>
              <a:t>Cinquè nivell</a:t>
            </a:r>
            <a:endParaRPr lang="en-US" dirty="0"/>
          </a:p>
        </p:txBody>
      </p:sp>
      <p:sp>
        <p:nvSpPr>
          <p:cNvPr id="5" name="Date Placeholder 3"/>
          <p:cNvSpPr>
            <a:spLocks noGrp="1"/>
          </p:cNvSpPr>
          <p:nvPr>
            <p:ph type="dt" sz="half" idx="10"/>
          </p:nvPr>
        </p:nvSpPr>
        <p:spPr/>
        <p:txBody>
          <a:bodyPr/>
          <a:lstStyle>
            <a:lvl1pPr>
              <a:defRPr/>
            </a:lvl1pPr>
          </a:lstStyle>
          <a:p>
            <a:fld id="{08C8C13B-9FC1-4759-BECD-7D33B6AA2FD4}" type="datetimeFigureOut">
              <a:rPr lang="en-US"/>
              <a:pPr/>
              <a:t>4/15/2016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B9ADBCD5-A8D4-4F08-BD2A-EBBF159A59C2}" type="slidenum">
              <a:rPr lang="en-US"/>
              <a:pPr/>
              <a:t>‹#›</a:t>
            </a:fld>
            <a:endParaRPr lang="en-US"/>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a-ES" smtClean="0"/>
              <a:t>Feu clic aquí per editar l'estil</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a-ES" smtClean="0"/>
              <a:t>Feu clic aquí per editar estils</a:t>
            </a:r>
          </a:p>
        </p:txBody>
      </p:sp>
      <p:sp>
        <p:nvSpPr>
          <p:cNvPr id="4" name="Content Placeholder 3"/>
          <p:cNvSpPr>
            <a:spLocks noGrp="1"/>
          </p:cNvSpPr>
          <p:nvPr>
            <p:ph sz="half" idx="2"/>
          </p:nvPr>
        </p:nvSpPr>
        <p:spPr>
          <a:xfrm>
            <a:off x="1141412" y="3243262"/>
            <a:ext cx="4876800" cy="2547937"/>
          </a:xfrm>
        </p:spPr>
        <p:txBody>
          <a:bodyPr anchor="t"/>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a-ES" smtClean="0"/>
              <a:t>Feu clic aquí per editar estils</a:t>
            </a:r>
          </a:p>
          <a:p>
            <a:pPr lvl="1"/>
            <a:r>
              <a:rPr lang="ca-ES" smtClean="0"/>
              <a:t>Segon nivell</a:t>
            </a:r>
          </a:p>
          <a:p>
            <a:pPr lvl="2"/>
            <a:r>
              <a:rPr lang="ca-ES" smtClean="0"/>
              <a:t>Tercer nivell</a:t>
            </a:r>
          </a:p>
          <a:p>
            <a:pPr lvl="3"/>
            <a:r>
              <a:rPr lang="ca-ES" smtClean="0"/>
              <a:t>Quart nivell</a:t>
            </a:r>
          </a:p>
          <a:p>
            <a:pPr lvl="4"/>
            <a:r>
              <a:rPr lang="ca-ES" smtClean="0"/>
              <a:t>Cinquè nivell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a-ES" smtClean="0"/>
              <a:t>Feu clic aquí per editar estils</a:t>
            </a:r>
          </a:p>
        </p:txBody>
      </p:sp>
      <p:sp>
        <p:nvSpPr>
          <p:cNvPr id="6" name="Content Placeholder 5"/>
          <p:cNvSpPr>
            <a:spLocks noGrp="1"/>
          </p:cNvSpPr>
          <p:nvPr>
            <p:ph sz="quarter" idx="4"/>
          </p:nvPr>
        </p:nvSpPr>
        <p:spPr>
          <a:xfrm>
            <a:off x="6170612" y="3243262"/>
            <a:ext cx="4876801" cy="2547937"/>
          </a:xfrm>
        </p:spPr>
        <p:txBody>
          <a:bodyPr anchor="t"/>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ca-ES" smtClean="0"/>
              <a:t>Feu clic aquí per editar estils</a:t>
            </a:r>
          </a:p>
          <a:p>
            <a:pPr lvl="1"/>
            <a:r>
              <a:rPr lang="ca-ES" smtClean="0"/>
              <a:t>Segon nivell</a:t>
            </a:r>
          </a:p>
          <a:p>
            <a:pPr lvl="2"/>
            <a:r>
              <a:rPr lang="ca-ES" smtClean="0"/>
              <a:t>Tercer nivell</a:t>
            </a:r>
          </a:p>
          <a:p>
            <a:pPr lvl="3"/>
            <a:r>
              <a:rPr lang="ca-ES" smtClean="0"/>
              <a:t>Quart nivell</a:t>
            </a:r>
          </a:p>
          <a:p>
            <a:pPr lvl="4"/>
            <a:r>
              <a:rPr lang="ca-ES" smtClean="0"/>
              <a:t>Cinquè nivell</a:t>
            </a:r>
            <a:endParaRPr lang="en-US" dirty="0"/>
          </a:p>
        </p:txBody>
      </p:sp>
      <p:sp>
        <p:nvSpPr>
          <p:cNvPr id="7" name="Date Placeholder 3"/>
          <p:cNvSpPr>
            <a:spLocks noGrp="1"/>
          </p:cNvSpPr>
          <p:nvPr>
            <p:ph type="dt" sz="half" idx="10"/>
          </p:nvPr>
        </p:nvSpPr>
        <p:spPr/>
        <p:txBody>
          <a:bodyPr/>
          <a:lstStyle>
            <a:lvl1pPr>
              <a:defRPr/>
            </a:lvl1pPr>
          </a:lstStyle>
          <a:p>
            <a:fld id="{12DFF644-8B38-4372-86CF-64B35247A26E}" type="datetimeFigureOut">
              <a:rPr lang="en-US"/>
              <a:pPr/>
              <a:t>4/15/2016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E2FD2088-C16B-470E-8EED-3F0193492DF7}" type="slidenum">
              <a:rPr lang="en-US"/>
              <a:pPr/>
              <a:t>‹#›</a:t>
            </a:fld>
            <a:endParaRPr lang="en-US"/>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omés títo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a-ES" smtClean="0"/>
              <a:t>Feu clic aquí per editar l'estil</a:t>
            </a:r>
            <a:endParaRPr lang="en-US" dirty="0"/>
          </a:p>
        </p:txBody>
      </p:sp>
      <p:sp>
        <p:nvSpPr>
          <p:cNvPr id="3" name="Date Placeholder 3"/>
          <p:cNvSpPr>
            <a:spLocks noGrp="1"/>
          </p:cNvSpPr>
          <p:nvPr>
            <p:ph type="dt" sz="half" idx="10"/>
          </p:nvPr>
        </p:nvSpPr>
        <p:spPr/>
        <p:txBody>
          <a:bodyPr/>
          <a:lstStyle>
            <a:lvl1pPr>
              <a:defRPr/>
            </a:lvl1pPr>
          </a:lstStyle>
          <a:p>
            <a:fld id="{153E083F-3DF0-4D7B-AEF6-348E75551F7E}" type="datetimeFigureOut">
              <a:rPr lang="en-US"/>
              <a:pPr/>
              <a:t>4/15/2016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9128300C-3D38-4A1B-BA10-E27436997F69}" type="slidenum">
              <a:rPr lang="en-US"/>
              <a:pPr/>
              <a:t>‹#›</a:t>
            </a:fld>
            <a:endParaRPr lang="en-US"/>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6605E48D-5558-46D5-9B0F-79D62314D5D6}" type="datetimeFigureOut">
              <a:rPr lang="en-US"/>
              <a:pPr/>
              <a:t>4/15/2016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A175CA00-A4EE-417C-87AE-668784F1979D}" type="slidenum">
              <a:rPr lang="en-US"/>
              <a:pPr/>
              <a:t>‹#›</a:t>
            </a:fld>
            <a:endParaRPr lang="en-US"/>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ingut amb llegenda">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lstStyle>
            <a:lvl1pPr algn="l">
              <a:defRPr sz="2400" b="0"/>
            </a:lvl1pPr>
          </a:lstStyle>
          <a:p>
            <a:r>
              <a:rPr lang="ca-ES" smtClean="0"/>
              <a:t>Feu clic aquí per editar l'estil</a:t>
            </a:r>
            <a:endParaRPr lang="en-US" dirty="0"/>
          </a:p>
        </p:txBody>
      </p:sp>
      <p:sp>
        <p:nvSpPr>
          <p:cNvPr id="3" name="Content Placeholder 2"/>
          <p:cNvSpPr>
            <a:spLocks noGrp="1"/>
          </p:cNvSpPr>
          <p:nvPr>
            <p:ph idx="1"/>
          </p:nvPr>
        </p:nvSpPr>
        <p:spPr>
          <a:xfrm>
            <a:off x="5103812" y="609601"/>
            <a:ext cx="5943601" cy="51816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ca-ES" smtClean="0"/>
              <a:t>Feu clic aquí per editar estils</a:t>
            </a:r>
          </a:p>
          <a:p>
            <a:pPr lvl="1"/>
            <a:r>
              <a:rPr lang="ca-ES" smtClean="0"/>
              <a:t>Segon nivell</a:t>
            </a:r>
          </a:p>
          <a:p>
            <a:pPr lvl="2"/>
            <a:r>
              <a:rPr lang="ca-ES" smtClean="0"/>
              <a:t>Tercer nivell</a:t>
            </a:r>
          </a:p>
          <a:p>
            <a:pPr lvl="3"/>
            <a:r>
              <a:rPr lang="ca-ES" smtClean="0"/>
              <a:t>Quart nivell</a:t>
            </a:r>
          </a:p>
          <a:p>
            <a:pPr lvl="4"/>
            <a:r>
              <a:rPr lang="ca-ES" smtClean="0"/>
              <a:t>Cinquè nivell</a:t>
            </a:r>
            <a:endParaRPr lang="en-US" dirty="0"/>
          </a:p>
        </p:txBody>
      </p:sp>
      <p:sp>
        <p:nvSpPr>
          <p:cNvPr id="4" name="Text Placeholder 3"/>
          <p:cNvSpPr>
            <a:spLocks noGrp="1"/>
          </p:cNvSpPr>
          <p:nvPr>
            <p:ph type="body" sz="half" idx="2"/>
          </p:nvPr>
        </p:nvSpPr>
        <p:spPr>
          <a:xfrm>
            <a:off x="1141411" y="2971800"/>
            <a:ext cx="3549121" cy="18288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a-ES" smtClean="0"/>
              <a:t>Feu clic aquí per editar estils</a:t>
            </a:r>
          </a:p>
        </p:txBody>
      </p:sp>
      <p:sp>
        <p:nvSpPr>
          <p:cNvPr id="5" name="Date Placeholder 3"/>
          <p:cNvSpPr>
            <a:spLocks noGrp="1"/>
          </p:cNvSpPr>
          <p:nvPr>
            <p:ph type="dt" sz="half" idx="10"/>
          </p:nvPr>
        </p:nvSpPr>
        <p:spPr/>
        <p:txBody>
          <a:bodyPr/>
          <a:lstStyle>
            <a:lvl1pPr>
              <a:defRPr/>
            </a:lvl1pPr>
          </a:lstStyle>
          <a:p>
            <a:fld id="{299696DE-9D27-413A-9611-18B763447B3D}" type="datetimeFigureOut">
              <a:rPr lang="en-US"/>
              <a:pPr/>
              <a:t>4/15/2016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DD5FCF17-3305-495F-AE5A-3BE3817F9E45}" type="slidenum">
              <a:rPr lang="en-US"/>
              <a:pPr/>
              <a:t>‹#›</a:t>
            </a:fld>
            <a:endParaRPr lang="en-US"/>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tge amb llegenda">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lstStyle>
            <a:lvl1pPr algn="l">
              <a:defRPr sz="2800" b="0"/>
            </a:lvl1pPr>
          </a:lstStyle>
          <a:p>
            <a:r>
              <a:rPr lang="ca-ES" smtClean="0"/>
              <a:t>Feu clic aquí per editar l'estil</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rtlCol="0"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ca-ES" noProof="0" smtClean="0"/>
              <a:t>Feu clic a la icona per afegir una imatge</a:t>
            </a:r>
            <a:endParaRPr lang="en-US" noProof="0" dirty="0"/>
          </a:p>
        </p:txBody>
      </p:sp>
      <p:sp>
        <p:nvSpPr>
          <p:cNvPr id="4" name="Text Placeholder 3"/>
          <p:cNvSpPr>
            <a:spLocks noGrp="1"/>
          </p:cNvSpPr>
          <p:nvPr>
            <p:ph type="body" sz="half" idx="2"/>
          </p:nvPr>
        </p:nvSpPr>
        <p:spPr>
          <a:xfrm>
            <a:off x="1141411" y="2971800"/>
            <a:ext cx="5334001" cy="1828800"/>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a-ES" smtClean="0"/>
              <a:t>Feu clic aquí per editar estils</a:t>
            </a:r>
          </a:p>
        </p:txBody>
      </p:sp>
      <p:sp>
        <p:nvSpPr>
          <p:cNvPr id="5" name="Date Placeholder 4"/>
          <p:cNvSpPr>
            <a:spLocks noGrp="1"/>
          </p:cNvSpPr>
          <p:nvPr>
            <p:ph type="dt" sz="half" idx="10"/>
          </p:nvPr>
        </p:nvSpPr>
        <p:spPr>
          <a:xfrm>
            <a:off x="6399213" y="5883275"/>
            <a:ext cx="914400" cy="365125"/>
          </a:xfrm>
        </p:spPr>
        <p:txBody>
          <a:bodyPr/>
          <a:lstStyle>
            <a:lvl1pPr>
              <a:defRPr/>
            </a:lvl1pPr>
          </a:lstStyle>
          <a:p>
            <a:fld id="{BD972032-9AEC-4BE0-9502-77A192C4DF93}" type="datetimeFigureOut">
              <a:rPr lang="en-US"/>
              <a:pPr/>
              <a:t>4/15/2016</a:t>
            </a:fld>
            <a:endParaRPr lang="en-US"/>
          </a:p>
        </p:txBody>
      </p:sp>
      <p:sp>
        <p:nvSpPr>
          <p:cNvPr id="6" name="Footer Placeholder 5"/>
          <p:cNvSpPr>
            <a:spLocks noGrp="1"/>
          </p:cNvSpPr>
          <p:nvPr>
            <p:ph type="ftr" sz="quarter" idx="11"/>
          </p:nvPr>
        </p:nvSpPr>
        <p:spPr>
          <a:xfrm>
            <a:off x="1141413" y="5883275"/>
            <a:ext cx="5105400" cy="365125"/>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10742613" y="5883275"/>
            <a:ext cx="322262" cy="365125"/>
          </a:xfrm>
        </p:spPr>
        <p:txBody>
          <a:bodyPr/>
          <a:lstStyle>
            <a:lvl1pPr>
              <a:defRPr/>
            </a:lvl1pPr>
          </a:lstStyle>
          <a:p>
            <a:fld id="{492E8C83-8B59-485A-8B96-0B392C8B238A}" type="slidenum">
              <a:rPr lang="en-US"/>
              <a:pPr/>
              <a:t>‹#›</a:t>
            </a:fld>
            <a:endParaRPr lang="en-US"/>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àmica amb llegenda">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lstStyle>
            <a:lvl1pPr algn="l">
              <a:defRPr sz="2400" b="0"/>
            </a:lvl1pPr>
          </a:lstStyle>
          <a:p>
            <a:r>
              <a:rPr lang="ca-ES" smtClean="0"/>
              <a:t>Feu clic aquí per editar l'estil</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rtlCol="0"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ca-ES" noProof="0" smtClean="0"/>
              <a:t>Feu clic a la icona per afegir una imatge</a:t>
            </a:r>
            <a:endParaRPr lang="en-US" noProof="0" dirty="0"/>
          </a:p>
        </p:txBody>
      </p:sp>
      <p:sp>
        <p:nvSpPr>
          <p:cNvPr id="4" name="Text Placeholder 3"/>
          <p:cNvSpPr>
            <a:spLocks noGrp="1"/>
          </p:cNvSpPr>
          <p:nvPr>
            <p:ph type="body" sz="half" idx="2"/>
          </p:nvPr>
        </p:nvSpPr>
        <p:spPr>
          <a:xfrm>
            <a:off x="1141413" y="5299603"/>
            <a:ext cx="9906000" cy="4937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a-ES" smtClean="0"/>
              <a:t>Feu clic aquí per editar estils</a:t>
            </a:r>
          </a:p>
        </p:txBody>
      </p:sp>
      <p:sp>
        <p:nvSpPr>
          <p:cNvPr id="5" name="Date Placeholder 3"/>
          <p:cNvSpPr>
            <a:spLocks noGrp="1"/>
          </p:cNvSpPr>
          <p:nvPr>
            <p:ph type="dt" sz="half" idx="10"/>
          </p:nvPr>
        </p:nvSpPr>
        <p:spPr/>
        <p:txBody>
          <a:bodyPr/>
          <a:lstStyle>
            <a:lvl1pPr>
              <a:defRPr/>
            </a:lvl1pPr>
          </a:lstStyle>
          <a:p>
            <a:fld id="{07F5865B-B547-4884-8992-ABD3EB70A49B}" type="datetimeFigureOut">
              <a:rPr lang="en-US"/>
              <a:pPr/>
              <a:t>4/15/2016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09D97C5-B5D0-468F-BF6D-BF4EB4500C6E}" type="slidenum">
              <a:rPr lang="en-US"/>
              <a:pPr/>
              <a:t>‹#›</a:t>
            </a:fld>
            <a:endParaRPr lang="en-US"/>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ol i llegenda">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lstStyle>
            <a:lvl1pPr algn="l">
              <a:defRPr sz="3200" b="0" cap="all"/>
            </a:lvl1pPr>
          </a:lstStyle>
          <a:p>
            <a:r>
              <a:rPr lang="ca-ES" smtClean="0"/>
              <a:t>Feu clic aquí per editar l'estil</a:t>
            </a:r>
            <a:endParaRPr lang="en-US" dirty="0"/>
          </a:p>
        </p:txBody>
      </p:sp>
      <p:sp>
        <p:nvSpPr>
          <p:cNvPr id="3" name="Text Placeholder 2"/>
          <p:cNvSpPr>
            <a:spLocks noGrp="1"/>
          </p:cNvSpPr>
          <p:nvPr>
            <p:ph type="body" idx="1"/>
          </p:nvPr>
        </p:nvSpPr>
        <p:spPr>
          <a:xfrm>
            <a:off x="1141411" y="4343400"/>
            <a:ext cx="9906000" cy="1447800"/>
          </a:xfrm>
        </p:spPr>
        <p:txBody>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a-ES" smtClean="0"/>
              <a:t>Feu clic aquí per editar estils</a:t>
            </a:r>
          </a:p>
        </p:txBody>
      </p:sp>
      <p:sp>
        <p:nvSpPr>
          <p:cNvPr id="4" name="Date Placeholder 3"/>
          <p:cNvSpPr>
            <a:spLocks noGrp="1"/>
          </p:cNvSpPr>
          <p:nvPr>
            <p:ph type="dt" sz="half" idx="10"/>
          </p:nvPr>
        </p:nvSpPr>
        <p:spPr/>
        <p:txBody>
          <a:bodyPr/>
          <a:lstStyle>
            <a:lvl1pPr>
              <a:defRPr/>
            </a:lvl1pPr>
          </a:lstStyle>
          <a:p>
            <a:fld id="{F90C6628-19CA-4BC3-9DC3-D59258D7071F}" type="datetimeFigureOut">
              <a:rPr lang="en-US"/>
              <a:pPr/>
              <a:t>4/15/2016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8705576D-5AD9-44A7-90D3-0E37AB2AA36D}" type="slidenum">
              <a:rPr lang="en-US"/>
              <a:pPr/>
              <a:t>‹#›</a:t>
            </a:fld>
            <a:endParaRPr lang="en-US"/>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Oferta amb llegenda">
    <p:spTree>
      <p:nvGrpSpPr>
        <p:cNvPr id="1" name=""/>
        <p:cNvGrpSpPr/>
        <p:nvPr/>
      </p:nvGrpSpPr>
      <p:grpSpPr>
        <a:xfrm>
          <a:off x="0" y="0"/>
          <a:ext cx="0" cy="0"/>
          <a:chOff x="0" y="0"/>
          <a:chExt cx="0" cy="0"/>
        </a:xfrm>
      </p:grpSpPr>
      <p:sp>
        <p:nvSpPr>
          <p:cNvPr id="5" name="TextBox 13"/>
          <p:cNvSpPr txBox="1"/>
          <p:nvPr/>
        </p:nvSpPr>
        <p:spPr>
          <a:xfrm>
            <a:off x="836613" y="787400"/>
            <a:ext cx="609600" cy="584200"/>
          </a:xfrm>
          <a:prstGeom prst="rect">
            <a:avLst/>
          </a:prstGeom>
        </p:spPr>
        <p:txBody>
          <a:bodyPr anchor="ctr"/>
          <a:lstStyle/>
          <a:p>
            <a:r>
              <a:rPr lang="en-US" altLang="es-ES" sz="8000">
                <a:solidFill>
                  <a:schemeClr val="accent1"/>
                </a:solidFill>
                <a:effectLst>
                  <a:outerShdw blurRad="38100" dist="38100" dir="2700000" algn="tl">
                    <a:srgbClr val="FFFFFF"/>
                  </a:outerShdw>
                </a:effectLst>
              </a:rPr>
              <a:t>“</a:t>
            </a:r>
            <a:endParaRPr lang="en-US" sz="8000">
              <a:solidFill>
                <a:schemeClr val="accent1"/>
              </a:solidFill>
              <a:effectLst>
                <a:outerShdw blurRad="38100" dist="38100" dir="2700000" algn="tl">
                  <a:srgbClr val="FFFFFF"/>
                </a:outerShdw>
              </a:effectLst>
            </a:endParaRPr>
          </a:p>
        </p:txBody>
      </p:sp>
      <p:sp>
        <p:nvSpPr>
          <p:cNvPr id="6" name="TextBox 14"/>
          <p:cNvSpPr txBox="1"/>
          <p:nvPr/>
        </p:nvSpPr>
        <p:spPr>
          <a:xfrm>
            <a:off x="10437813" y="2743200"/>
            <a:ext cx="609600" cy="584200"/>
          </a:xfrm>
          <a:prstGeom prst="rect">
            <a:avLst/>
          </a:prstGeom>
        </p:spPr>
        <p:txBody>
          <a:bodyPr anchor="ctr"/>
          <a:lstStyle/>
          <a:p>
            <a:pPr algn="r"/>
            <a:r>
              <a:rPr lang="en-US" altLang="es-ES" sz="8000">
                <a:solidFill>
                  <a:schemeClr val="accent1"/>
                </a:solidFill>
                <a:effectLst>
                  <a:outerShdw blurRad="38100" dist="38100" dir="2700000" algn="tl">
                    <a:srgbClr val="FFFFFF"/>
                  </a:outerShdw>
                </a:effectLst>
              </a:rPr>
              <a:t>”</a:t>
            </a:r>
            <a:endParaRPr lang="en-US" sz="8000">
              <a:solidFill>
                <a:schemeClr val="accent1"/>
              </a:solidFill>
              <a:effectLst>
                <a:outerShdw blurRad="38100" dist="38100" dir="2700000" algn="tl">
                  <a:srgbClr val="FFFFFF"/>
                </a:outerShdw>
              </a:effectLst>
            </a:endParaRPr>
          </a:p>
        </p:txBody>
      </p:sp>
      <p:sp>
        <p:nvSpPr>
          <p:cNvPr id="2" name="Title 1"/>
          <p:cNvSpPr>
            <a:spLocks noGrp="1"/>
          </p:cNvSpPr>
          <p:nvPr>
            <p:ph type="title"/>
          </p:nvPr>
        </p:nvSpPr>
        <p:spPr>
          <a:xfrm>
            <a:off x="1446213" y="609601"/>
            <a:ext cx="9296398" cy="2743199"/>
          </a:xfrm>
        </p:spPr>
        <p:txBody>
          <a:bodyPr/>
          <a:lstStyle>
            <a:lvl1pPr algn="l">
              <a:defRPr sz="3200" b="0" cap="all">
                <a:solidFill>
                  <a:schemeClr val="tx1"/>
                </a:solidFill>
              </a:defRPr>
            </a:lvl1pPr>
          </a:lstStyle>
          <a:p>
            <a:r>
              <a:rPr lang="ca-ES" smtClean="0"/>
              <a:t>Feu clic aquí per editar l'estil</a:t>
            </a:r>
            <a:endParaRPr lang="en-US" dirty="0"/>
          </a:p>
        </p:txBody>
      </p:sp>
      <p:sp>
        <p:nvSpPr>
          <p:cNvPr id="10" name="Text Placeholder 9"/>
          <p:cNvSpPr>
            <a:spLocks noGrp="1"/>
          </p:cNvSpPr>
          <p:nvPr>
            <p:ph type="body" sz="quarter" idx="13"/>
          </p:nvPr>
        </p:nvSpPr>
        <p:spPr>
          <a:xfrm>
            <a:off x="1674812" y="3352800"/>
            <a:ext cx="8839202" cy="381000"/>
          </a:xfrm>
        </p:spPr>
        <p:txBody>
          <a:bodyP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a-ES" smtClean="0"/>
              <a:t>Feu clic aquí per editar estils</a:t>
            </a:r>
          </a:p>
        </p:txBody>
      </p:sp>
      <p:sp>
        <p:nvSpPr>
          <p:cNvPr id="3" name="Text Placeholder 2"/>
          <p:cNvSpPr>
            <a:spLocks noGrp="1"/>
          </p:cNvSpPr>
          <p:nvPr>
            <p:ph type="body" idx="1"/>
          </p:nvPr>
        </p:nvSpPr>
        <p:spPr>
          <a:xfrm>
            <a:off x="1141411" y="4343400"/>
            <a:ext cx="9906000" cy="1447800"/>
          </a:xfrm>
        </p:spPr>
        <p:txBody>
          <a:bodyPr rtlCol="0"/>
          <a:lstStyle>
            <a:lvl1pPr>
              <a:buNone/>
              <a:defRPr lang="en-US" sz="2000">
                <a:gradFill flip="none" rotWithShape="1">
                  <a:gsLst>
                    <a:gs pos="0">
                      <a:schemeClr val="tx1"/>
                    </a:gs>
                    <a:gs pos="100000">
                      <a:schemeClr val="tx1">
                        <a:lumMod val="75000"/>
                      </a:schemeClr>
                    </a:gs>
                  </a:gsLst>
                  <a:lin ang="5400000" scaled="0"/>
                  <a:tileRect/>
                </a:gradFill>
              </a:defRPr>
            </a:lvl1pPr>
          </a:lstStyle>
          <a:p>
            <a:pPr lvl="0"/>
            <a:r>
              <a:rPr lang="ca-ES" smtClean="0"/>
              <a:t>Feu clic aquí per editar estils</a:t>
            </a:r>
          </a:p>
        </p:txBody>
      </p:sp>
      <p:sp>
        <p:nvSpPr>
          <p:cNvPr id="7" name="Date Placeholder 3"/>
          <p:cNvSpPr>
            <a:spLocks noGrp="1"/>
          </p:cNvSpPr>
          <p:nvPr>
            <p:ph type="dt" sz="half" idx="14"/>
          </p:nvPr>
        </p:nvSpPr>
        <p:spPr/>
        <p:txBody>
          <a:bodyPr/>
          <a:lstStyle>
            <a:lvl1pPr>
              <a:defRPr/>
            </a:lvl1pPr>
          </a:lstStyle>
          <a:p>
            <a:fld id="{27DD1798-12CA-42C6-95D6-9D454463E2B9}" type="datetimeFigureOut">
              <a:rPr lang="en-US"/>
              <a:pPr/>
              <a:t>4/15/2016</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fld id="{9B85E862-B5C6-4F55-99E2-4E03ED615021}" type="slidenum">
              <a:rPr lang="en-US"/>
              <a:pPr/>
              <a:t>‹#›</a:t>
            </a:fld>
            <a:endParaRPr lang="en-US"/>
          </a:p>
        </p:txBody>
      </p:sp>
    </p:spTree>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geta de nom">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lstStyle>
            <a:lvl1pPr algn="l">
              <a:defRPr sz="3200" b="0" cap="all"/>
            </a:lvl1pPr>
          </a:lstStyle>
          <a:p>
            <a:r>
              <a:rPr lang="ca-ES" smtClean="0"/>
              <a:t>Feu clic aquí per editar l'estil</a:t>
            </a:r>
            <a:endParaRPr lang="en-US" dirty="0"/>
          </a:p>
        </p:txBody>
      </p:sp>
      <p:sp>
        <p:nvSpPr>
          <p:cNvPr id="3" name="Text Placeholder 2"/>
          <p:cNvSpPr>
            <a:spLocks noGrp="1"/>
          </p:cNvSpPr>
          <p:nvPr>
            <p:ph type="body" idx="1"/>
          </p:nvPr>
        </p:nvSpPr>
        <p:spPr>
          <a:xfrm>
            <a:off x="1141410" y="4777381"/>
            <a:ext cx="9906001" cy="860400"/>
          </a:xfrm>
        </p:spPr>
        <p:txBody>
          <a:bodyPr rtlCol="0" anchor="t"/>
          <a:lstStyle>
            <a:lvl1pPr>
              <a:defRPr lang="en-US" sz="2000">
                <a:gradFill flip="none" rotWithShape="1">
                  <a:gsLst>
                    <a:gs pos="0">
                      <a:schemeClr val="tx1"/>
                    </a:gs>
                    <a:gs pos="100000">
                      <a:schemeClr val="tx1">
                        <a:lumMod val="75000"/>
                      </a:schemeClr>
                    </a:gs>
                  </a:gsLst>
                  <a:lin ang="5400000" scaled="0"/>
                  <a:tileRect/>
                </a:gradFill>
              </a:defRPr>
            </a:lvl1pPr>
          </a:lstStyle>
          <a:p>
            <a:pPr lvl="0"/>
            <a:r>
              <a:rPr lang="ca-ES" smtClean="0"/>
              <a:t>Feu clic aquí per editar estils</a:t>
            </a:r>
          </a:p>
        </p:txBody>
      </p:sp>
      <p:sp>
        <p:nvSpPr>
          <p:cNvPr id="4" name="Date Placeholder 3"/>
          <p:cNvSpPr>
            <a:spLocks noGrp="1"/>
          </p:cNvSpPr>
          <p:nvPr>
            <p:ph type="dt" sz="half" idx="10"/>
          </p:nvPr>
        </p:nvSpPr>
        <p:spPr/>
        <p:txBody>
          <a:bodyPr/>
          <a:lstStyle>
            <a:lvl1pPr>
              <a:defRPr/>
            </a:lvl1pPr>
          </a:lstStyle>
          <a:p>
            <a:fld id="{0BE6127E-CBA7-4E03-8AFD-02AD746FC2A9}" type="datetimeFigureOut">
              <a:rPr lang="en-US"/>
              <a:pPr/>
              <a:t>4/15/2016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214C9D7C-1606-43F7-A0F5-3C941EFBB011}" type="slidenum">
              <a:rPr lang="en-US"/>
              <a:pPr/>
              <a:t>‹#›</a:t>
            </a:fld>
            <a:endParaRPr lang="en-US"/>
          </a:p>
        </p:txBody>
      </p:sp>
    </p:spTree>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argeta de nom d'oferta">
    <p:spTree>
      <p:nvGrpSpPr>
        <p:cNvPr id="1" name=""/>
        <p:cNvGrpSpPr/>
        <p:nvPr/>
      </p:nvGrpSpPr>
      <p:grpSpPr>
        <a:xfrm>
          <a:off x="0" y="0"/>
          <a:ext cx="0" cy="0"/>
          <a:chOff x="0" y="0"/>
          <a:chExt cx="0" cy="0"/>
        </a:xfrm>
      </p:grpSpPr>
      <p:sp>
        <p:nvSpPr>
          <p:cNvPr id="5" name="TextBox 13"/>
          <p:cNvSpPr txBox="1"/>
          <p:nvPr/>
        </p:nvSpPr>
        <p:spPr>
          <a:xfrm>
            <a:off x="836613" y="787400"/>
            <a:ext cx="609600" cy="584200"/>
          </a:xfrm>
          <a:prstGeom prst="rect">
            <a:avLst/>
          </a:prstGeom>
        </p:spPr>
        <p:txBody>
          <a:bodyPr anchor="ctr"/>
          <a:lstStyle/>
          <a:p>
            <a:r>
              <a:rPr lang="en-US" altLang="es-ES" sz="8000">
                <a:solidFill>
                  <a:schemeClr val="accent1"/>
                </a:solidFill>
                <a:effectLst>
                  <a:outerShdw blurRad="38100" dist="38100" dir="2700000" algn="tl">
                    <a:srgbClr val="FFFFFF"/>
                  </a:outerShdw>
                </a:effectLst>
              </a:rPr>
              <a:t>“</a:t>
            </a:r>
            <a:endParaRPr lang="en-US" sz="8000">
              <a:solidFill>
                <a:schemeClr val="accent1"/>
              </a:solidFill>
              <a:effectLst>
                <a:outerShdw blurRad="38100" dist="38100" dir="2700000" algn="tl">
                  <a:srgbClr val="FFFFFF"/>
                </a:outerShdw>
              </a:effectLst>
            </a:endParaRPr>
          </a:p>
        </p:txBody>
      </p:sp>
      <p:sp>
        <p:nvSpPr>
          <p:cNvPr id="6" name="TextBox 14"/>
          <p:cNvSpPr txBox="1"/>
          <p:nvPr/>
        </p:nvSpPr>
        <p:spPr>
          <a:xfrm>
            <a:off x="10437813" y="2743200"/>
            <a:ext cx="609600" cy="584200"/>
          </a:xfrm>
          <a:prstGeom prst="rect">
            <a:avLst/>
          </a:prstGeom>
        </p:spPr>
        <p:txBody>
          <a:bodyPr anchor="ctr"/>
          <a:lstStyle/>
          <a:p>
            <a:pPr algn="r"/>
            <a:r>
              <a:rPr lang="en-US" altLang="es-ES" sz="8000">
                <a:solidFill>
                  <a:schemeClr val="accent1"/>
                </a:solidFill>
                <a:effectLst>
                  <a:outerShdw blurRad="38100" dist="38100" dir="2700000" algn="tl">
                    <a:srgbClr val="FFFFFF"/>
                  </a:outerShdw>
                </a:effectLst>
              </a:rPr>
              <a:t>”</a:t>
            </a:r>
            <a:endParaRPr lang="en-US" sz="8000">
              <a:solidFill>
                <a:schemeClr val="accent1"/>
              </a:solidFill>
              <a:effectLst>
                <a:outerShdw blurRad="38100" dist="38100" dir="2700000" algn="tl">
                  <a:srgbClr val="FFFFFF"/>
                </a:outerShdw>
              </a:effectLst>
            </a:endParaRPr>
          </a:p>
        </p:txBody>
      </p:sp>
      <p:sp>
        <p:nvSpPr>
          <p:cNvPr id="2" name="Title 1"/>
          <p:cNvSpPr>
            <a:spLocks noGrp="1"/>
          </p:cNvSpPr>
          <p:nvPr>
            <p:ph type="title"/>
          </p:nvPr>
        </p:nvSpPr>
        <p:spPr>
          <a:xfrm>
            <a:off x="1446213" y="609601"/>
            <a:ext cx="9296398" cy="2743199"/>
          </a:xfrm>
        </p:spPr>
        <p:txBody>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ca-ES" smtClean="0"/>
              <a:t>Feu clic aquí per editar l'estil</a:t>
            </a:r>
            <a:endParaRPr lang="en-US" dirty="0"/>
          </a:p>
        </p:txBody>
      </p:sp>
      <p:sp>
        <p:nvSpPr>
          <p:cNvPr id="10" name="Text Placeholder 9"/>
          <p:cNvSpPr>
            <a:spLocks noGrp="1"/>
          </p:cNvSpPr>
          <p:nvPr>
            <p:ph type="body" sz="quarter" idx="13"/>
          </p:nvPr>
        </p:nvSpPr>
        <p:spPr>
          <a:xfrm>
            <a:off x="1141412" y="3886200"/>
            <a:ext cx="9906000" cy="889000"/>
          </a:xfrm>
        </p:spPr>
        <p:txBody>
          <a:bodyPr rtlCol="0" anchor="b"/>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lvl="0"/>
            <a:r>
              <a:rPr lang="ca-ES" smtClean="0"/>
              <a:t>Feu clic aquí per editar estils</a:t>
            </a:r>
          </a:p>
        </p:txBody>
      </p:sp>
      <p:sp>
        <p:nvSpPr>
          <p:cNvPr id="3" name="Text Placeholder 2"/>
          <p:cNvSpPr>
            <a:spLocks noGrp="1"/>
          </p:cNvSpPr>
          <p:nvPr>
            <p:ph type="body" idx="1"/>
          </p:nvPr>
        </p:nvSpPr>
        <p:spPr>
          <a:xfrm>
            <a:off x="1141411" y="4775200"/>
            <a:ext cx="9906000" cy="1016000"/>
          </a:xfrm>
        </p:spPr>
        <p:txBody>
          <a:bodyPr anchor="t"/>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a-ES" smtClean="0"/>
              <a:t>Feu clic aquí per editar estils</a:t>
            </a:r>
          </a:p>
        </p:txBody>
      </p:sp>
      <p:sp>
        <p:nvSpPr>
          <p:cNvPr id="7" name="Date Placeholder 3"/>
          <p:cNvSpPr>
            <a:spLocks noGrp="1"/>
          </p:cNvSpPr>
          <p:nvPr>
            <p:ph type="dt" sz="half" idx="14"/>
          </p:nvPr>
        </p:nvSpPr>
        <p:spPr/>
        <p:txBody>
          <a:bodyPr/>
          <a:lstStyle>
            <a:lvl1pPr>
              <a:defRPr/>
            </a:lvl1pPr>
          </a:lstStyle>
          <a:p>
            <a:fld id="{858A2147-4EEE-40A8-8FCF-B03A58C658DD}" type="datetimeFigureOut">
              <a:rPr lang="en-US"/>
              <a:pPr/>
              <a:t>4/15/2016</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fld id="{F1551DE3-51A9-45DD-A6A1-92BAD131691D}" type="slidenum">
              <a:rPr lang="en-US"/>
              <a:pPr/>
              <a:t>‹#›</a:t>
            </a:fld>
            <a:endParaRPr lang="en-US"/>
          </a:p>
        </p:txBody>
      </p:sp>
    </p:spTree>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tader o fals">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rtlCol="0"/>
          <a:lstStyle>
            <a:lvl1pPr>
              <a:defRPr lang="en-US" b="0" dirty="0"/>
            </a:lvl1pPr>
          </a:lstStyle>
          <a:p>
            <a:pPr lvl="0"/>
            <a:r>
              <a:rPr lang="ca-ES" smtClean="0"/>
              <a:t>Feu clic aquí per editar l'estil</a:t>
            </a:r>
            <a:endParaRPr lang="en-US" dirty="0"/>
          </a:p>
        </p:txBody>
      </p:sp>
      <p:sp>
        <p:nvSpPr>
          <p:cNvPr id="10" name="Text Placeholder 9"/>
          <p:cNvSpPr>
            <a:spLocks noGrp="1"/>
          </p:cNvSpPr>
          <p:nvPr>
            <p:ph type="body" sz="quarter" idx="13"/>
          </p:nvPr>
        </p:nvSpPr>
        <p:spPr>
          <a:xfrm>
            <a:off x="1141412" y="3505200"/>
            <a:ext cx="9906000" cy="838200"/>
          </a:xfrm>
        </p:spPr>
        <p:txBody>
          <a:bodyPr rtlCol="0" anchor="b"/>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lvl="0"/>
            <a:r>
              <a:rPr lang="ca-ES" smtClean="0"/>
              <a:t>Feu clic aquí per editar estils</a:t>
            </a:r>
          </a:p>
        </p:txBody>
      </p:sp>
      <p:sp>
        <p:nvSpPr>
          <p:cNvPr id="3" name="Text Placeholder 2"/>
          <p:cNvSpPr>
            <a:spLocks noGrp="1"/>
          </p:cNvSpPr>
          <p:nvPr>
            <p:ph type="body" idx="1"/>
          </p:nvPr>
        </p:nvSpPr>
        <p:spPr>
          <a:xfrm>
            <a:off x="1141411" y="4343400"/>
            <a:ext cx="9906000" cy="1447800"/>
          </a:xfrm>
        </p:spPr>
        <p:txBody>
          <a:bodyPr anchor="t"/>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a-ES" smtClean="0"/>
              <a:t>Feu clic aquí per editar estils</a:t>
            </a:r>
          </a:p>
        </p:txBody>
      </p:sp>
      <p:sp>
        <p:nvSpPr>
          <p:cNvPr id="5" name="Date Placeholder 3"/>
          <p:cNvSpPr>
            <a:spLocks noGrp="1"/>
          </p:cNvSpPr>
          <p:nvPr>
            <p:ph type="dt" sz="half" idx="14"/>
          </p:nvPr>
        </p:nvSpPr>
        <p:spPr/>
        <p:txBody>
          <a:bodyPr/>
          <a:lstStyle>
            <a:lvl1pPr>
              <a:defRPr/>
            </a:lvl1pPr>
          </a:lstStyle>
          <a:p>
            <a:fld id="{48040D49-35CD-48AD-9618-F89CFAE83BA3}" type="datetimeFigureOut">
              <a:rPr lang="en-US"/>
              <a:pPr/>
              <a:t>4/15/2016</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fld id="{E0A65687-78F6-4033-9F9E-978E2F8EC0B2}" type="slidenum">
              <a:rPr lang="en-US"/>
              <a:pPr/>
              <a:t>‹#›</a:t>
            </a:fld>
            <a:endParaRPr lang="en-US"/>
          </a:p>
        </p:txBody>
      </p:sp>
    </p:spTree>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ol i text vertical">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ca-ES" smtClean="0"/>
              <a:t>Feu clic aquí per editar l'estil</a:t>
            </a:r>
            <a:endParaRPr lang="en-US" dirty="0"/>
          </a:p>
        </p:txBody>
      </p:sp>
      <p:sp>
        <p:nvSpPr>
          <p:cNvPr id="3" name="Vertical Text Placeholder 2"/>
          <p:cNvSpPr>
            <a:spLocks noGrp="1"/>
          </p:cNvSpPr>
          <p:nvPr>
            <p:ph type="body" orient="vert" idx="1"/>
          </p:nvPr>
        </p:nvSpPr>
        <p:spPr/>
        <p:txBody>
          <a:bodyPr vert="eaVert" anchor="t"/>
          <a:lstStyle/>
          <a:p>
            <a:pPr lvl="0"/>
            <a:r>
              <a:rPr lang="ca-ES" smtClean="0"/>
              <a:t>Feu clic aquí per editar estils</a:t>
            </a:r>
          </a:p>
          <a:p>
            <a:pPr lvl="1"/>
            <a:r>
              <a:rPr lang="ca-ES" smtClean="0"/>
              <a:t>Segon nivell</a:t>
            </a:r>
          </a:p>
          <a:p>
            <a:pPr lvl="2"/>
            <a:r>
              <a:rPr lang="ca-ES" smtClean="0"/>
              <a:t>Tercer nivell</a:t>
            </a:r>
          </a:p>
          <a:p>
            <a:pPr lvl="3"/>
            <a:r>
              <a:rPr lang="ca-ES" smtClean="0"/>
              <a:t>Quart nivell</a:t>
            </a:r>
          </a:p>
          <a:p>
            <a:pPr lvl="4"/>
            <a:r>
              <a:rPr lang="ca-ES" smtClean="0"/>
              <a:t>Cinquè nivell</a:t>
            </a:r>
            <a:endParaRPr lang="en-US" dirty="0"/>
          </a:p>
        </p:txBody>
      </p:sp>
      <p:sp>
        <p:nvSpPr>
          <p:cNvPr id="4" name="Date Placeholder 3"/>
          <p:cNvSpPr>
            <a:spLocks noGrp="1"/>
          </p:cNvSpPr>
          <p:nvPr>
            <p:ph type="dt" sz="half" idx="10"/>
          </p:nvPr>
        </p:nvSpPr>
        <p:spPr/>
        <p:txBody>
          <a:bodyPr/>
          <a:lstStyle>
            <a:lvl1pPr>
              <a:defRPr/>
            </a:lvl1pPr>
          </a:lstStyle>
          <a:p>
            <a:fld id="{DD2D9DEB-70A8-473B-828B-590970C212D0}" type="datetimeFigureOut">
              <a:rPr lang="en-US"/>
              <a:pPr/>
              <a:t>4/15/2016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E4A9620-68AB-4169-AC88-7D605D0FFE43}" type="slidenum">
              <a:rPr lang="en-US"/>
              <a:pPr/>
              <a:t>‹#›</a:t>
            </a:fld>
            <a:endParaRPr lang="en-US"/>
          </a:p>
        </p:txBody>
      </p:sp>
    </p:spTree>
  </p:cSld>
  <p:clrMapOvr>
    <a:masterClrMapping/>
  </p:clrMapOvr>
  <p:transition spd="slow">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ol vertical i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ca-ES" smtClean="0"/>
              <a:t>Feu clic aquí per editar l'estil</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ca-ES" smtClean="0"/>
              <a:t>Feu clic aquí per editar estils</a:t>
            </a:r>
          </a:p>
          <a:p>
            <a:pPr lvl="1"/>
            <a:r>
              <a:rPr lang="ca-ES" smtClean="0"/>
              <a:t>Segon nivell</a:t>
            </a:r>
          </a:p>
          <a:p>
            <a:pPr lvl="2"/>
            <a:r>
              <a:rPr lang="ca-ES" smtClean="0"/>
              <a:t>Tercer nivell</a:t>
            </a:r>
          </a:p>
          <a:p>
            <a:pPr lvl="3"/>
            <a:r>
              <a:rPr lang="ca-ES" smtClean="0"/>
              <a:t>Quart nivell</a:t>
            </a:r>
          </a:p>
          <a:p>
            <a:pPr lvl="4"/>
            <a:r>
              <a:rPr lang="ca-ES" smtClean="0"/>
              <a:t>Cinquè nivell</a:t>
            </a:r>
            <a:endParaRPr lang="en-US" dirty="0"/>
          </a:p>
        </p:txBody>
      </p:sp>
      <p:sp>
        <p:nvSpPr>
          <p:cNvPr id="4" name="Date Placeholder 3"/>
          <p:cNvSpPr>
            <a:spLocks noGrp="1"/>
          </p:cNvSpPr>
          <p:nvPr>
            <p:ph type="dt" sz="half" idx="10"/>
          </p:nvPr>
        </p:nvSpPr>
        <p:spPr/>
        <p:txBody>
          <a:bodyPr/>
          <a:lstStyle>
            <a:lvl1pPr>
              <a:defRPr/>
            </a:lvl1pPr>
          </a:lstStyle>
          <a:p>
            <a:fld id="{DAF8CC12-30EB-4F5F-A0D1-F72E7400798D}" type="datetimeFigureOut">
              <a:rPr lang="en-US"/>
              <a:pPr/>
              <a:t>4/15/2016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E546A3B7-0031-4B85-8D70-C338E5C4F2FF}" type="slidenum">
              <a:rPr lang="en-US"/>
              <a:pPr/>
              <a:t>‹#›</a:t>
            </a:fld>
            <a:endParaRPr lang="en-US"/>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6000" cy="1905000"/>
          </a:xfrm>
          <a:prstGeom prst="rect">
            <a:avLst/>
          </a:prstGeom>
        </p:spPr>
        <p:txBody>
          <a:bodyPr vert="horz" wrap="square" lIns="91440" tIns="45720" rIns="91440" bIns="45720" numCol="1" anchor="ctr" anchorCtr="0" compatLnSpc="1">
            <a:prstTxWarp prst="textNoShape">
              <a:avLst/>
            </a:prstTxWarp>
            <a:normAutofit/>
          </a:bodyPr>
          <a:lstStyle/>
          <a:p>
            <a:pPr lvl="0"/>
            <a:r>
              <a:rPr lang="ca-ES" smtClean="0"/>
              <a:t>Feu clic aquí per editar l'estil</a:t>
            </a:r>
            <a:endParaRPr lang="en-US" smtClean="0"/>
          </a:p>
        </p:txBody>
      </p:sp>
      <p:sp>
        <p:nvSpPr>
          <p:cNvPr id="3" name="Text Placeholder 2"/>
          <p:cNvSpPr>
            <a:spLocks noGrp="1"/>
          </p:cNvSpPr>
          <p:nvPr>
            <p:ph type="body" idx="1"/>
          </p:nvPr>
        </p:nvSpPr>
        <p:spPr>
          <a:xfrm>
            <a:off x="1141413" y="2667000"/>
            <a:ext cx="9906000" cy="3124200"/>
          </a:xfrm>
          <a:prstGeom prst="rect">
            <a:avLst/>
          </a:prstGeom>
        </p:spPr>
        <p:txBody>
          <a:bodyPr vert="horz" wrap="square" lIns="91440" tIns="45720" rIns="91440" bIns="45720" numCol="1" anchor="ctr" anchorCtr="0" compatLnSpc="1">
            <a:prstTxWarp prst="textNoShape">
              <a:avLst/>
            </a:prstTxWarp>
            <a:normAutofit/>
          </a:bodyPr>
          <a:lstStyle/>
          <a:p>
            <a:pPr lvl="0"/>
            <a:r>
              <a:rPr lang="ca-ES" smtClean="0"/>
              <a:t>Feu clic aquí per editar estils</a:t>
            </a:r>
          </a:p>
          <a:p>
            <a:pPr lvl="1"/>
            <a:r>
              <a:rPr lang="ca-ES" smtClean="0"/>
              <a:t>Segon nivell</a:t>
            </a:r>
          </a:p>
          <a:p>
            <a:pPr lvl="2"/>
            <a:r>
              <a:rPr lang="ca-ES" smtClean="0"/>
              <a:t>Tercer nivell</a:t>
            </a:r>
          </a:p>
          <a:p>
            <a:pPr lvl="3"/>
            <a:r>
              <a:rPr lang="ca-ES" smtClean="0"/>
              <a:t>Quart nivell</a:t>
            </a:r>
          </a:p>
          <a:p>
            <a:pPr lvl="4"/>
            <a:r>
              <a:rPr lang="ca-ES" smtClean="0"/>
              <a:t>Cinquè nivell</a:t>
            </a:r>
            <a:endParaRPr lang="en-US" smtClean="0"/>
          </a:p>
        </p:txBody>
      </p:sp>
      <p:sp>
        <p:nvSpPr>
          <p:cNvPr id="4" name="Date Placeholder 3"/>
          <p:cNvSpPr>
            <a:spLocks noGrp="1"/>
          </p:cNvSpPr>
          <p:nvPr>
            <p:ph type="dt" sz="half" idx="2"/>
          </p:nvPr>
        </p:nvSpPr>
        <p:spPr>
          <a:xfrm>
            <a:off x="8837613" y="5883275"/>
            <a:ext cx="1600200" cy="365125"/>
          </a:xfrm>
          <a:prstGeom prst="rect">
            <a:avLst/>
          </a:prstGeom>
        </p:spPr>
        <p:txBody>
          <a:bodyPr vert="horz" wrap="square" lIns="91440" tIns="45720" rIns="91440" bIns="45720" numCol="1" anchor="ctr" anchorCtr="0" compatLnSpc="1">
            <a:prstTxWarp prst="textNoShape">
              <a:avLst/>
            </a:prstTxWarp>
          </a:bodyPr>
          <a:lstStyle>
            <a:lvl1pPr algn="r">
              <a:defRPr sz="900" b="1">
                <a:solidFill>
                  <a:srgbClr val="BFBFBF"/>
                </a:solidFill>
                <a:effectLst>
                  <a:outerShdw blurRad="38100" dist="38100" dir="2700000" algn="tl">
                    <a:srgbClr val="FFFFFF"/>
                  </a:outerShdw>
                </a:effectLst>
              </a:defRPr>
            </a:lvl1pPr>
          </a:lstStyle>
          <a:p>
            <a:fld id="{F2DB0C47-8EEF-420A-83FE-5FD1D1FAE21F}" type="datetimeFigureOut">
              <a:rPr lang="en-US"/>
              <a:pPr/>
              <a:t>4/15/2016</a:t>
            </a:fld>
            <a:endParaRPr lang="en-US"/>
          </a:p>
        </p:txBody>
      </p:sp>
      <p:sp>
        <p:nvSpPr>
          <p:cNvPr id="5" name="Footer Placeholder 4"/>
          <p:cNvSpPr>
            <a:spLocks noGrp="1"/>
          </p:cNvSpPr>
          <p:nvPr>
            <p:ph type="ftr" sz="quarter" idx="3"/>
          </p:nvPr>
        </p:nvSpPr>
        <p:spPr>
          <a:xfrm>
            <a:off x="1141413" y="5883275"/>
            <a:ext cx="7543800" cy="365125"/>
          </a:xfrm>
          <a:prstGeom prst="rect">
            <a:avLst/>
          </a:prstGeom>
        </p:spPr>
        <p:txBody>
          <a:bodyPr vert="horz" lIns="91440" tIns="45720" rIns="91440" bIns="45720" rtlCol="0" anchor="ctr"/>
          <a:lstStyle>
            <a:lvl1pPr algn="l" fontAlgn="auto">
              <a:spcBef>
                <a:spcPts val="0"/>
              </a:spcBef>
              <a:spcAft>
                <a:spcPts val="0"/>
              </a:spcAft>
              <a:defRPr sz="900" b="1" i="0" dirty="0">
                <a:solidFill>
                  <a:schemeClr val="tx1">
                    <a:lumMod val="75000"/>
                  </a:schemeClr>
                </a:solidFill>
                <a:effectLst>
                  <a:outerShdw blurRad="50800" dist="38100" dir="2700000" algn="tl" rotWithShape="0">
                    <a:srgbClr val="000000">
                      <a:alpha val="43000"/>
                    </a:srgbClr>
                  </a:outerShdw>
                </a:effectLst>
                <a:latin typeface="+mn-lt"/>
                <a:ea typeface="+mn-ea"/>
              </a:defRPr>
            </a:lvl1pPr>
          </a:lstStyle>
          <a:p>
            <a:pPr>
              <a:defRPr/>
            </a:pPr>
            <a:endParaRPr lang="en-US"/>
          </a:p>
        </p:txBody>
      </p:sp>
      <p:sp>
        <p:nvSpPr>
          <p:cNvPr id="6" name="Slide Number Placeholder 5"/>
          <p:cNvSpPr>
            <a:spLocks noGrp="1"/>
          </p:cNvSpPr>
          <p:nvPr>
            <p:ph type="sldNum" sz="quarter" idx="4"/>
          </p:nvPr>
        </p:nvSpPr>
        <p:spPr>
          <a:xfrm>
            <a:off x="10514013" y="5883275"/>
            <a:ext cx="550862" cy="365125"/>
          </a:xfrm>
          <a:prstGeom prst="rect">
            <a:avLst/>
          </a:prstGeom>
        </p:spPr>
        <p:txBody>
          <a:bodyPr vert="horz" wrap="square" lIns="91440" tIns="45720" rIns="91440" bIns="45720" numCol="1" anchor="ctr" anchorCtr="0" compatLnSpc="1">
            <a:prstTxWarp prst="textNoShape">
              <a:avLst/>
            </a:prstTxWarp>
          </a:bodyPr>
          <a:lstStyle>
            <a:lvl1pPr algn="r">
              <a:defRPr sz="900" b="1">
                <a:solidFill>
                  <a:srgbClr val="BFBFBF"/>
                </a:solidFill>
                <a:effectLst>
                  <a:outerShdw blurRad="38100" dist="38100" dir="2700000" algn="tl">
                    <a:srgbClr val="FFFFFF"/>
                  </a:outerShdw>
                </a:effectLst>
              </a:defRPr>
            </a:lvl1pPr>
          </a:lstStyle>
          <a:p>
            <a:fld id="{BEAFC821-06A3-4AEE-98D7-BAF50008AB3D}" type="slidenum">
              <a:rPr lang="en-US"/>
              <a:pPr/>
              <a:t>‹#›</a:t>
            </a:fld>
            <a:endParaRPr lang="en-US"/>
          </a:p>
        </p:txBody>
      </p:sp>
    </p:spTree>
  </p:cSld>
  <p:clrMap bg1="dk1" tx1="lt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85" r:id="rId9"/>
    <p:sldLayoutId id="2147483679" r:id="rId10"/>
    <p:sldLayoutId id="2147483680" r:id="rId11"/>
    <p:sldLayoutId id="2147483686" r:id="rId12"/>
    <p:sldLayoutId id="2147483681" r:id="rId13"/>
    <p:sldLayoutId id="2147483687" r:id="rId14"/>
    <p:sldLayoutId id="2147483682" r:id="rId15"/>
    <p:sldLayoutId id="2147483683" r:id="rId16"/>
    <p:sldLayoutId id="2147483684" r:id="rId17"/>
  </p:sldLayoutIdLst>
  <p:transition spd="slow">
    <p:fade/>
  </p:transition>
  <p:txStyles>
    <p:titleStyle>
      <a:lvl1pPr algn="l" defTabSz="457200" rtl="0" fontAlgn="base">
        <a:spcBef>
          <a:spcPct val="0"/>
        </a:spcBef>
        <a:spcAft>
          <a:spcPct val="0"/>
        </a:spcAft>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S PGothic" pitchFamily="34" charset="-128"/>
          <a:cs typeface="+mj-cs"/>
        </a:defRPr>
      </a:lvl1pPr>
      <a:lvl2pPr algn="l" defTabSz="457200" rtl="0" fontAlgn="base">
        <a:spcBef>
          <a:spcPct val="0"/>
        </a:spcBef>
        <a:spcAft>
          <a:spcPct val="0"/>
        </a:spcAft>
        <a:defRPr sz="3200">
          <a:solidFill>
            <a:schemeClr val="tx1"/>
          </a:solidFill>
          <a:latin typeface="Century Gothic" pitchFamily="34" charset="0"/>
          <a:ea typeface="MS PGothic" pitchFamily="34" charset="-128"/>
        </a:defRPr>
      </a:lvl2pPr>
      <a:lvl3pPr algn="l" defTabSz="457200" rtl="0" fontAlgn="base">
        <a:spcBef>
          <a:spcPct val="0"/>
        </a:spcBef>
        <a:spcAft>
          <a:spcPct val="0"/>
        </a:spcAft>
        <a:defRPr sz="3200">
          <a:solidFill>
            <a:schemeClr val="tx1"/>
          </a:solidFill>
          <a:latin typeface="Century Gothic" pitchFamily="34" charset="0"/>
          <a:ea typeface="MS PGothic" pitchFamily="34" charset="-128"/>
        </a:defRPr>
      </a:lvl3pPr>
      <a:lvl4pPr algn="l" defTabSz="457200" rtl="0" fontAlgn="base">
        <a:spcBef>
          <a:spcPct val="0"/>
        </a:spcBef>
        <a:spcAft>
          <a:spcPct val="0"/>
        </a:spcAft>
        <a:defRPr sz="3200">
          <a:solidFill>
            <a:schemeClr val="tx1"/>
          </a:solidFill>
          <a:latin typeface="Century Gothic" pitchFamily="34" charset="0"/>
          <a:ea typeface="MS PGothic" pitchFamily="34" charset="-128"/>
        </a:defRPr>
      </a:lvl4pPr>
      <a:lvl5pPr algn="l" defTabSz="457200" rtl="0" fontAlgn="base">
        <a:spcBef>
          <a:spcPct val="0"/>
        </a:spcBef>
        <a:spcAft>
          <a:spcPct val="0"/>
        </a:spcAft>
        <a:defRPr sz="3200">
          <a:solidFill>
            <a:schemeClr val="tx1"/>
          </a:solidFill>
          <a:latin typeface="Century Gothic" pitchFamily="34" charset="0"/>
          <a:ea typeface="MS PGothic" pitchFamily="34" charset="-128"/>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fontAlgn="base">
        <a:spcBef>
          <a:spcPct val="20000"/>
        </a:spcBef>
        <a:spcAft>
          <a:spcPts val="600"/>
        </a:spcAft>
        <a:buClr>
          <a:schemeClr val="tx1"/>
        </a:buClr>
        <a:buSzPct val="100000"/>
        <a:buFont typeface="Arial" charset="0"/>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S PGothic" pitchFamily="34" charset="-128"/>
          <a:cs typeface="+mn-cs"/>
        </a:defRPr>
      </a:lvl1pPr>
      <a:lvl2pPr marL="742950" indent="-285750" algn="l" defTabSz="457200" rtl="0" fontAlgn="base">
        <a:spcBef>
          <a:spcPct val="20000"/>
        </a:spcBef>
        <a:spcAft>
          <a:spcPts val="600"/>
        </a:spcAft>
        <a:buClr>
          <a:schemeClr val="tx1"/>
        </a:buClr>
        <a:buSzPct val="100000"/>
        <a:buFont typeface="Arial" charset="0"/>
        <a:buChar char="•"/>
        <a:defRPr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S PGothic" pitchFamily="34" charset="-128"/>
          <a:cs typeface="+mn-cs"/>
        </a:defRPr>
      </a:lvl2pPr>
      <a:lvl3pPr marL="1200150" indent="-285750" algn="l" defTabSz="457200" rtl="0" fontAlgn="base">
        <a:spcBef>
          <a:spcPct val="20000"/>
        </a:spcBef>
        <a:spcAft>
          <a:spcPts val="600"/>
        </a:spcAft>
        <a:buClr>
          <a:schemeClr val="tx1"/>
        </a:buClr>
        <a:buSzPct val="100000"/>
        <a:buFont typeface="Arial" charset="0"/>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S PGothic" pitchFamily="34" charset="-128"/>
          <a:cs typeface="+mn-cs"/>
        </a:defRPr>
      </a:lvl3pPr>
      <a:lvl4pPr marL="1543050" indent="-171450" algn="l" defTabSz="457200" rtl="0" fontAlgn="base">
        <a:spcBef>
          <a:spcPct val="20000"/>
        </a:spcBef>
        <a:spcAft>
          <a:spcPts val="600"/>
        </a:spcAft>
        <a:buClr>
          <a:schemeClr val="tx1"/>
        </a:buClr>
        <a:buSzPct val="100000"/>
        <a:buFont typeface="Arial" charset="0"/>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S PGothic" pitchFamily="34" charset="-128"/>
          <a:cs typeface="+mn-cs"/>
        </a:defRPr>
      </a:lvl4pPr>
      <a:lvl5pPr marL="2000250" indent="-171450" algn="l" defTabSz="457200" rtl="0" fontAlgn="base">
        <a:spcBef>
          <a:spcPct val="20000"/>
        </a:spcBef>
        <a:spcAft>
          <a:spcPts val="600"/>
        </a:spcAft>
        <a:buClr>
          <a:schemeClr val="tx1"/>
        </a:buClr>
        <a:buSzPct val="100000"/>
        <a:buFont typeface="Arial" charset="0"/>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S PGothic" pitchFamily="34" charset="-128"/>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www.bigfun.be/" TargetMode="External"/><Relationship Id="rId2" Type="http://schemas.openxmlformats.org/officeDocument/2006/relationships/image" Target="../media/image46.gif"/><Relationship Id="rId1" Type="http://schemas.openxmlformats.org/officeDocument/2006/relationships/slideLayout" Target="../slideLayouts/slideLayout1.xml"/><Relationship Id="rId4" Type="http://schemas.openxmlformats.org/officeDocument/2006/relationships/hyperlink" Target="mailto:o.esqsegues@gmail.com?subject=Royal%20Museums%20of%20Fine%20Arts,%20Brussels%20:%20Picture%20Gallery,%20The%20Masterpiec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5284" y="2647727"/>
            <a:ext cx="10841429" cy="156966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Royal Museums of Fine Arts, Brussels</a:t>
            </a:r>
          </a:p>
          <a:p>
            <a:pPr algn="ctr"/>
            <a:r>
              <a:rPr lang="en-US" sz="48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Picture Gallery, The Masterpieces!</a:t>
            </a:r>
            <a:endParaRPr lang="en-US" sz="48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3" name="Picture 2" descr="CD (ani).gif"/>
          <p:cNvPicPr>
            <a:picLocks noChangeAspect="1"/>
          </p:cNvPicPr>
          <p:nvPr/>
        </p:nvPicPr>
        <p:blipFill>
          <a:blip r:embed="rId3" cstate="print">
            <a:duotone>
              <a:prstClr val="black"/>
              <a:schemeClr val="accent2">
                <a:tint val="45000"/>
                <a:satMod val="400000"/>
              </a:schemeClr>
            </a:duotone>
          </a:blip>
          <a:stretch>
            <a:fillRect/>
          </a:stretch>
        </p:blipFill>
        <p:spPr>
          <a:xfrm>
            <a:off x="1050361" y="5818238"/>
            <a:ext cx="562129" cy="562129"/>
          </a:xfrm>
          <a:prstGeom prst="rect">
            <a:avLst/>
          </a:prstGeom>
        </p:spPr>
      </p:pic>
      <p:sp>
        <p:nvSpPr>
          <p:cNvPr id="4" name="TextBox 3"/>
          <p:cNvSpPr txBox="1"/>
          <p:nvPr/>
        </p:nvSpPr>
        <p:spPr>
          <a:xfrm>
            <a:off x="9458602" y="5771520"/>
            <a:ext cx="2182761" cy="646331"/>
          </a:xfrm>
          <a:prstGeom prst="rect">
            <a:avLst/>
          </a:prstGeom>
          <a:noFill/>
        </p:spPr>
        <p:txBody>
          <a:bodyPr wrap="square" rtlCol="0">
            <a:spAutoFit/>
          </a:bodyPr>
          <a:lstStyle/>
          <a:p>
            <a:pPr algn="ctr"/>
            <a:r>
              <a:rPr lang="nl-BE" b="1" dirty="0" smtClean="0">
                <a:solidFill>
                  <a:schemeClr val="accent2">
                    <a:lumMod val="75000"/>
                  </a:schemeClr>
                </a:solidFill>
              </a:rPr>
              <a:t>MANUAL ADVANCE</a:t>
            </a:r>
            <a:endParaRPr lang="nl-BE" b="1" dirty="0">
              <a:solidFill>
                <a:schemeClr val="accent2">
                  <a:lumMod val="75000"/>
                </a:schemeClr>
              </a:solidFill>
            </a:endParaRPr>
          </a:p>
        </p:txBody>
      </p:sp>
    </p:spTree>
  </p:cSld>
  <p:clrMapOvr>
    <a:masterClrMapping/>
  </p:clrMapOvr>
  <p:transition spd="slow">
    <p:fade/>
    <p:sndAc>
      <p:stSnd loop="1">
        <p:snd r:embed="rId2" name="wav......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9" presetClass="entr" presetSubtype="0" fill="hold" nodeType="afterEffect">
                                  <p:stCondLst>
                                    <p:cond delay="50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2000"/>
                                        <p:tgtEl>
                                          <p:spTgt spid="3"/>
                                        </p:tgtEl>
                                      </p:cBhvr>
                                    </p:animEffect>
                                  </p:childTnLst>
                                </p:cTn>
                              </p:par>
                            </p:childTnLst>
                          </p:cTn>
                        </p:par>
                        <p:par>
                          <p:cTn id="14" fill="hold">
                            <p:stCondLst>
                              <p:cond delay="3500"/>
                            </p:stCondLst>
                            <p:childTnLst>
                              <p:par>
                                <p:cTn id="15" presetID="37" presetClass="entr" presetSubtype="0"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900" decel="100000" fill="hold"/>
                                        <p:tgtEl>
                                          <p:spTgt spid="4"/>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2"/>
          <p:cNvSpPr>
            <a:spLocks noChangeArrowheads="1"/>
          </p:cNvSpPr>
          <p:nvPr/>
        </p:nvSpPr>
        <p:spPr bwMode="auto">
          <a:xfrm>
            <a:off x="1102865" y="1987540"/>
            <a:ext cx="9994222" cy="2862322"/>
          </a:xfrm>
          <a:prstGeom prst="rect">
            <a:avLst/>
          </a:prstGeom>
          <a:noFill/>
          <a:ln w="9525">
            <a:noFill/>
            <a:miter lim="800000"/>
            <a:headEnd/>
            <a:tailEnd/>
          </a:ln>
          <a:effectLst/>
        </p:spPr>
        <p:txBody>
          <a:bodyPr wrap="square">
            <a:spAutoFit/>
          </a:bodyPr>
          <a:lstStyle/>
          <a:p>
            <a:pPr algn="ctr"/>
            <a:r>
              <a:rPr lang="en-US" b="1" dirty="0">
                <a:solidFill>
                  <a:schemeClr val="accent2">
                    <a:lumMod val="75000"/>
                  </a:schemeClr>
                </a:solidFill>
                <a:latin typeface="Arial" charset="0"/>
                <a:cs typeface="Arial" charset="0"/>
              </a:rPr>
              <a:t>During the French Revolution, the commissioners appointed in Southern Netherlands seized art works of every kind. Whilst many of these were taken away to the Louvre in Paris, some 1,500 items, mainly paintings, considered to be less valuable, were left in Brussels. Even if there were no masterpieces among them, they were to form the basis of what is now the Royal Museums of Fine Arts of Belgium.</a:t>
            </a:r>
          </a:p>
          <a:p>
            <a:pPr algn="ctr"/>
            <a:endParaRPr lang="en-US" b="1" dirty="0">
              <a:solidFill>
                <a:schemeClr val="accent2">
                  <a:lumMod val="75000"/>
                </a:schemeClr>
              </a:solidFill>
              <a:latin typeface="Arial" charset="0"/>
              <a:cs typeface="Arial" charset="0"/>
            </a:endParaRPr>
          </a:p>
          <a:p>
            <a:pPr algn="ctr"/>
            <a:r>
              <a:rPr lang="en-US" b="1" dirty="0">
                <a:solidFill>
                  <a:schemeClr val="accent2">
                    <a:lumMod val="75000"/>
                  </a:schemeClr>
                </a:solidFill>
                <a:latin typeface="Arial" charset="0"/>
                <a:cs typeface="Arial" charset="0"/>
              </a:rPr>
              <a:t>The independence of Belgium in 1830 and the accession of Leopold I in 1831 marked the beginning of the Brussels museum's period of glory. In 1842 all the collections were purchased by the Belgian State; the museum became a national institution with a very active purchasing policy</a:t>
            </a:r>
            <a:r>
              <a:rPr lang="en-US" b="1" dirty="0" smtClean="0">
                <a:solidFill>
                  <a:schemeClr val="accent2">
                    <a:lumMod val="75000"/>
                  </a:schemeClr>
                </a:solidFill>
                <a:latin typeface="Arial" charset="0"/>
                <a:cs typeface="Arial" charset="0"/>
              </a:rPr>
              <a:t>.</a:t>
            </a:r>
            <a:endParaRPr lang="en-US" b="1" dirty="0">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ChangeArrowheads="1"/>
          </p:cNvSpPr>
          <p:nvPr/>
        </p:nvSpPr>
        <p:spPr bwMode="auto">
          <a:xfrm>
            <a:off x="1544344" y="2135514"/>
            <a:ext cx="9144000" cy="2563812"/>
          </a:xfrm>
          <a:prstGeom prst="rect">
            <a:avLst/>
          </a:prstGeom>
          <a:noFill/>
          <a:ln w="9525">
            <a:noFill/>
            <a:miter lim="800000"/>
            <a:headEnd/>
            <a:tailEnd/>
          </a:ln>
          <a:effectLst/>
        </p:spPr>
        <p:txBody>
          <a:bodyPr>
            <a:spAutoFit/>
          </a:bodyPr>
          <a:lstStyle/>
          <a:p>
            <a:pPr algn="ctr"/>
            <a:r>
              <a:rPr lang="en-US" b="1" dirty="0">
                <a:solidFill>
                  <a:schemeClr val="accent2">
                    <a:lumMod val="75000"/>
                  </a:schemeClr>
                </a:solidFill>
                <a:latin typeface="Arial" charset="0"/>
                <a:cs typeface="Arial" charset="0"/>
              </a:rPr>
              <a:t>The Museum of Ancient Art collections consist mainly of paintings, drawings and sculptures, but also include an attractive ensemble of tapestries and </a:t>
            </a:r>
            <a:r>
              <a:rPr lang="en-US" b="1" dirty="0" err="1">
                <a:solidFill>
                  <a:schemeClr val="accent2">
                    <a:lumMod val="75000"/>
                  </a:schemeClr>
                </a:solidFill>
                <a:latin typeface="Arial" charset="0"/>
                <a:cs typeface="Arial" charset="0"/>
              </a:rPr>
              <a:t>objets</a:t>
            </a:r>
            <a:r>
              <a:rPr lang="en-US" b="1" dirty="0">
                <a:solidFill>
                  <a:schemeClr val="accent2">
                    <a:lumMod val="75000"/>
                  </a:schemeClr>
                </a:solidFill>
                <a:latin typeface="Arial" charset="0"/>
                <a:cs typeface="Arial" charset="0"/>
              </a:rPr>
              <a:t> d'art from the 14th to 18th centuries. Whilst a national museum's role is first and foremost to exhibit works from its own country, the collections have, from the start, included artwork from foreign schools. </a:t>
            </a:r>
          </a:p>
          <a:p>
            <a:pPr algn="ctr"/>
            <a:endParaRPr lang="en-US" b="1" dirty="0">
              <a:solidFill>
                <a:schemeClr val="accent2">
                  <a:lumMod val="75000"/>
                </a:schemeClr>
              </a:solidFill>
              <a:latin typeface="Arial" charset="0"/>
              <a:cs typeface="Arial" charset="0"/>
            </a:endParaRPr>
          </a:p>
          <a:p>
            <a:pPr algn="ctr"/>
            <a:r>
              <a:rPr lang="en-US" b="1" dirty="0">
                <a:solidFill>
                  <a:schemeClr val="accent2">
                    <a:lumMod val="75000"/>
                  </a:schemeClr>
                </a:solidFill>
                <a:latin typeface="Arial" charset="0"/>
                <a:cs typeface="Arial" charset="0"/>
              </a:rPr>
              <a:t>In the 19th century the museum invested extensively in paintings from the flamboyant Dutch Golden age, so that, in addition to the Flemish school, the Dutch art is particularly well represented.</a:t>
            </a:r>
            <a:endParaRPr lang="es-ES" b="1" dirty="0">
              <a:solidFill>
                <a:schemeClr val="accent2">
                  <a:lumMod val="75000"/>
                </a:schemeClr>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02" name="Picture 2" descr="Census_at_Bethlehem_-_Workshop_Pieter_Brueghel_the_Younger_-_Google_Cultural_Institute"/>
          <p:cNvPicPr>
            <a:picLocks noChangeAspect="1" noChangeArrowheads="1"/>
          </p:cNvPicPr>
          <p:nvPr/>
        </p:nvPicPr>
        <p:blipFill>
          <a:blip r:embed="rId2" cstate="print">
            <a:lum contrast="24000"/>
          </a:blip>
          <a:srcRect/>
          <a:stretch>
            <a:fillRect/>
          </a:stretch>
        </p:blipFill>
        <p:spPr bwMode="auto">
          <a:xfrm>
            <a:off x="1104900" y="0"/>
            <a:ext cx="9898063" cy="6910388"/>
          </a:xfrm>
          <a:prstGeom prst="rect">
            <a:avLst/>
          </a:prstGeom>
          <a:noFill/>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58402"/>
                                        </p:tgtEl>
                                        <p:attrNameLst>
                                          <p:attrName>style.visibility</p:attrName>
                                        </p:attrNameLst>
                                      </p:cBhvr>
                                      <p:to>
                                        <p:strVal val="visible"/>
                                      </p:to>
                                    </p:set>
                                    <p:animEffect transition="in" filter="fade">
                                      <p:cBhvr>
                                        <p:cTn id="7" dur="2000"/>
                                        <p:tgtEl>
                                          <p:spTgt spid="358402"/>
                                        </p:tgtEl>
                                      </p:cBhvr>
                                    </p:animEffect>
                                  </p:childTnLst>
                                </p:cTn>
                              </p:par>
                            </p:childTnLst>
                          </p:cTn>
                        </p:par>
                        <p:par>
                          <p:cTn id="8" fill="hold">
                            <p:stCondLst>
                              <p:cond delay="2000"/>
                            </p:stCondLst>
                            <p:childTnLst>
                              <p:par>
                                <p:cTn id="9" presetID="30" presetClass="emph" presetSubtype="0" fill="hold" nodeType="afterEffect">
                                  <p:stCondLst>
                                    <p:cond delay="0"/>
                                  </p:stCondLst>
                                  <p:childTnLst>
                                    <p:animClr clrSpc="hsl" dir="cw">
                                      <p:cBhvr override="childStyle">
                                        <p:cTn id="10" dur="3000" fill="hold"/>
                                        <p:tgtEl>
                                          <p:spTgt spid="358402"/>
                                        </p:tgtEl>
                                        <p:attrNameLst>
                                          <p:attrName>style.color</p:attrName>
                                        </p:attrNameLst>
                                      </p:cBhvr>
                                      <p:by>
                                        <p:hsl h="0" s="12549" l="25098"/>
                                      </p:by>
                                    </p:animClr>
                                    <p:animClr clrSpc="hsl" dir="cw">
                                      <p:cBhvr>
                                        <p:cTn id="11" dur="3000" fill="hold"/>
                                        <p:tgtEl>
                                          <p:spTgt spid="358402"/>
                                        </p:tgtEl>
                                        <p:attrNameLst>
                                          <p:attrName>fillcolor</p:attrName>
                                        </p:attrNameLst>
                                      </p:cBhvr>
                                      <p:by>
                                        <p:hsl h="0" s="12549" l="25098"/>
                                      </p:by>
                                    </p:animClr>
                                    <p:animClr clrSpc="hsl" dir="cw">
                                      <p:cBhvr>
                                        <p:cTn id="12" dur="3000" fill="hold"/>
                                        <p:tgtEl>
                                          <p:spTgt spid="358402"/>
                                        </p:tgtEl>
                                        <p:attrNameLst>
                                          <p:attrName>stroke.color</p:attrName>
                                        </p:attrNameLst>
                                      </p:cBhvr>
                                      <p:by>
                                        <p:hsl h="0" s="12549" l="25098"/>
                                      </p:by>
                                    </p:animClr>
                                    <p:set>
                                      <p:cBhvr>
                                        <p:cTn id="13" dur="3000" fill="hold"/>
                                        <p:tgtEl>
                                          <p:spTgt spid="35840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1474" name="Picture 2" descr="Census_at_Bethlehem_-_Workshop_Pieter_Brueghel_the_Younger_-_Google_Cultural_Institute"/>
          <p:cNvPicPr>
            <a:picLocks noChangeAspect="1" noChangeArrowheads="1"/>
          </p:cNvPicPr>
          <p:nvPr/>
        </p:nvPicPr>
        <p:blipFill>
          <a:blip r:embed="rId2" cstate="print">
            <a:lum contrast="24000"/>
          </a:blip>
          <a:srcRect/>
          <a:stretch>
            <a:fillRect/>
          </a:stretch>
        </p:blipFill>
        <p:spPr bwMode="auto">
          <a:xfrm>
            <a:off x="2495550" y="39688"/>
            <a:ext cx="7197725" cy="6837362"/>
          </a:xfrm>
          <a:prstGeom prst="rect">
            <a:avLst/>
          </a:prstGeom>
          <a:noFill/>
        </p:spPr>
      </p:pic>
      <p:sp>
        <p:nvSpPr>
          <p:cNvPr id="361476"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BRUEGEL, Pieter the Elder</a:t>
            </a:r>
          </a:p>
          <a:p>
            <a:r>
              <a:rPr lang="en-US" sz="800" b="1">
                <a:solidFill>
                  <a:srgbClr val="FF0000"/>
                </a:solidFill>
                <a:latin typeface="Arial" charset="0"/>
                <a:cs typeface="Arial" charset="0"/>
              </a:rPr>
              <a:t>The Census at Bethlehem (detail)</a:t>
            </a:r>
          </a:p>
          <a:p>
            <a:r>
              <a:rPr lang="en-US" sz="800" b="1">
                <a:solidFill>
                  <a:srgbClr val="FF0000"/>
                </a:solidFill>
                <a:latin typeface="Arial" charset="0"/>
                <a:cs typeface="Arial" charset="0"/>
              </a:rPr>
              <a:t>1566</a:t>
            </a:r>
          </a:p>
          <a:p>
            <a:r>
              <a:rPr lang="en-US" sz="800" b="1">
                <a:solidFill>
                  <a:srgbClr val="FF0000"/>
                </a:solidFill>
                <a:latin typeface="Arial" charset="0"/>
                <a:cs typeface="Arial" charset="0"/>
              </a:rPr>
              <a:t>Oil on oak</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61474"/>
                                        </p:tgtEl>
                                        <p:attrNameLst>
                                          <p:attrName>style.visibility</p:attrName>
                                        </p:attrNameLst>
                                      </p:cBhvr>
                                      <p:to>
                                        <p:strVal val="visible"/>
                                      </p:to>
                                    </p:set>
                                    <p:animEffect transition="in" filter="fade">
                                      <p:cBhvr>
                                        <p:cTn id="7" dur="2000"/>
                                        <p:tgtEl>
                                          <p:spTgt spid="36147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61476"/>
                                        </p:tgtEl>
                                        <p:attrNameLst>
                                          <p:attrName>style.visibility</p:attrName>
                                        </p:attrNameLst>
                                      </p:cBhvr>
                                      <p:to>
                                        <p:strVal val="visible"/>
                                      </p:to>
                                    </p:set>
                                    <p:animEffect transition="in" filter="fade">
                                      <p:cBhvr>
                                        <p:cTn id="11" dur="2000"/>
                                        <p:tgtEl>
                                          <p:spTgt spid="361476"/>
                                        </p:tgtEl>
                                      </p:cBhvr>
                                    </p:animEffect>
                                  </p:childTnLst>
                                </p:cTn>
                              </p:par>
                            </p:childTnLst>
                          </p:cTn>
                        </p:par>
                        <p:par>
                          <p:cTn id="12" fill="hold">
                            <p:stCondLst>
                              <p:cond delay="4000"/>
                            </p:stCondLst>
                            <p:childTnLst>
                              <p:par>
                                <p:cTn id="13" presetID="30" presetClass="emph" presetSubtype="0" fill="hold" nodeType="afterEffect">
                                  <p:stCondLst>
                                    <p:cond delay="0"/>
                                  </p:stCondLst>
                                  <p:childTnLst>
                                    <p:animClr clrSpc="hsl" dir="cw">
                                      <p:cBhvr override="childStyle">
                                        <p:cTn id="14" dur="2000" fill="hold"/>
                                        <p:tgtEl>
                                          <p:spTgt spid="361474"/>
                                        </p:tgtEl>
                                        <p:attrNameLst>
                                          <p:attrName>style.color</p:attrName>
                                        </p:attrNameLst>
                                      </p:cBhvr>
                                      <p:by>
                                        <p:hsl h="0" s="12549" l="25098"/>
                                      </p:by>
                                    </p:animClr>
                                    <p:animClr clrSpc="hsl" dir="cw">
                                      <p:cBhvr>
                                        <p:cTn id="15" dur="2000" fill="hold"/>
                                        <p:tgtEl>
                                          <p:spTgt spid="361474"/>
                                        </p:tgtEl>
                                        <p:attrNameLst>
                                          <p:attrName>fillcolor</p:attrName>
                                        </p:attrNameLst>
                                      </p:cBhvr>
                                      <p:by>
                                        <p:hsl h="0" s="12549" l="25098"/>
                                      </p:by>
                                    </p:animClr>
                                    <p:animClr clrSpc="hsl" dir="cw">
                                      <p:cBhvr>
                                        <p:cTn id="16" dur="2000" fill="hold"/>
                                        <p:tgtEl>
                                          <p:spTgt spid="361474"/>
                                        </p:tgtEl>
                                        <p:attrNameLst>
                                          <p:attrName>stroke.color</p:attrName>
                                        </p:attrNameLst>
                                      </p:cBhvr>
                                      <p:by>
                                        <p:hsl h="0" s="12549" l="25098"/>
                                      </p:by>
                                    </p:animClr>
                                    <p:set>
                                      <p:cBhvr>
                                        <p:cTn id="17" dur="2000" fill="hold"/>
                                        <p:tgtEl>
                                          <p:spTgt spid="36147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147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2498" name="Picture 2" descr="Census_at_Bethlehem_-_Workshop_Pieter_Brueghel_the_Younger_-_Google_Cultural_Institute"/>
          <p:cNvPicPr>
            <a:picLocks noChangeAspect="1" noChangeArrowheads="1"/>
          </p:cNvPicPr>
          <p:nvPr/>
        </p:nvPicPr>
        <p:blipFill>
          <a:blip r:embed="rId2" cstate="print">
            <a:lum contrast="30000"/>
          </a:blip>
          <a:srcRect/>
          <a:stretch>
            <a:fillRect/>
          </a:stretch>
        </p:blipFill>
        <p:spPr bwMode="auto">
          <a:xfrm>
            <a:off x="1627188" y="19050"/>
            <a:ext cx="9066212" cy="6838950"/>
          </a:xfrm>
          <a:prstGeom prst="rect">
            <a:avLst/>
          </a:prstGeom>
          <a:noFill/>
        </p:spPr>
      </p:pic>
      <p:sp>
        <p:nvSpPr>
          <p:cNvPr id="362500"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BRUEGEL, Pieter the Elder</a:t>
            </a:r>
          </a:p>
          <a:p>
            <a:r>
              <a:rPr lang="en-US" sz="800" b="1">
                <a:solidFill>
                  <a:srgbClr val="FF0000"/>
                </a:solidFill>
                <a:latin typeface="Arial" charset="0"/>
                <a:cs typeface="Arial" charset="0"/>
              </a:rPr>
              <a:t>The Census at Bethlehem (detail)</a:t>
            </a:r>
          </a:p>
          <a:p>
            <a:r>
              <a:rPr lang="en-US" sz="800" b="1">
                <a:solidFill>
                  <a:srgbClr val="FF0000"/>
                </a:solidFill>
                <a:latin typeface="Arial" charset="0"/>
                <a:cs typeface="Arial" charset="0"/>
              </a:rPr>
              <a:t>1566</a:t>
            </a:r>
          </a:p>
          <a:p>
            <a:r>
              <a:rPr lang="en-US" sz="800" b="1">
                <a:solidFill>
                  <a:srgbClr val="FF0000"/>
                </a:solidFill>
                <a:latin typeface="Arial" charset="0"/>
                <a:cs typeface="Arial" charset="0"/>
              </a:rPr>
              <a:t>Oil on oak</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62498"/>
                                        </p:tgtEl>
                                        <p:attrNameLst>
                                          <p:attrName>style.visibility</p:attrName>
                                        </p:attrNameLst>
                                      </p:cBhvr>
                                      <p:to>
                                        <p:strVal val="visible"/>
                                      </p:to>
                                    </p:set>
                                    <p:animEffect transition="in" filter="fade">
                                      <p:cBhvr>
                                        <p:cTn id="7" dur="2000"/>
                                        <p:tgtEl>
                                          <p:spTgt spid="362498"/>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62500"/>
                                        </p:tgtEl>
                                        <p:attrNameLst>
                                          <p:attrName>style.visibility</p:attrName>
                                        </p:attrNameLst>
                                      </p:cBhvr>
                                      <p:to>
                                        <p:strVal val="visible"/>
                                      </p:to>
                                    </p:set>
                                    <p:animEffect transition="in" filter="fade">
                                      <p:cBhvr>
                                        <p:cTn id="11" dur="2000"/>
                                        <p:tgtEl>
                                          <p:spTgt spid="362500"/>
                                        </p:tgtEl>
                                      </p:cBhvr>
                                    </p:animEffect>
                                  </p:childTnLst>
                                </p:cTn>
                              </p:par>
                            </p:childTnLst>
                          </p:cTn>
                        </p:par>
                        <p:par>
                          <p:cTn id="12" fill="hold">
                            <p:stCondLst>
                              <p:cond delay="4000"/>
                            </p:stCondLst>
                            <p:childTnLst>
                              <p:par>
                                <p:cTn id="13" presetID="30" presetClass="emph" presetSubtype="0" fill="hold" nodeType="afterEffect">
                                  <p:stCondLst>
                                    <p:cond delay="0"/>
                                  </p:stCondLst>
                                  <p:childTnLst>
                                    <p:animClr clrSpc="hsl" dir="cw">
                                      <p:cBhvr override="childStyle">
                                        <p:cTn id="14" dur="2000" fill="hold"/>
                                        <p:tgtEl>
                                          <p:spTgt spid="362498"/>
                                        </p:tgtEl>
                                        <p:attrNameLst>
                                          <p:attrName>style.color</p:attrName>
                                        </p:attrNameLst>
                                      </p:cBhvr>
                                      <p:by>
                                        <p:hsl h="0" s="12549" l="25098"/>
                                      </p:by>
                                    </p:animClr>
                                    <p:animClr clrSpc="hsl" dir="cw">
                                      <p:cBhvr>
                                        <p:cTn id="15" dur="2000" fill="hold"/>
                                        <p:tgtEl>
                                          <p:spTgt spid="362498"/>
                                        </p:tgtEl>
                                        <p:attrNameLst>
                                          <p:attrName>fillcolor</p:attrName>
                                        </p:attrNameLst>
                                      </p:cBhvr>
                                      <p:by>
                                        <p:hsl h="0" s="12549" l="25098"/>
                                      </p:by>
                                    </p:animClr>
                                    <p:animClr clrSpc="hsl" dir="cw">
                                      <p:cBhvr>
                                        <p:cTn id="16" dur="2000" fill="hold"/>
                                        <p:tgtEl>
                                          <p:spTgt spid="362498"/>
                                        </p:tgtEl>
                                        <p:attrNameLst>
                                          <p:attrName>stroke.color</p:attrName>
                                        </p:attrNameLst>
                                      </p:cBhvr>
                                      <p:by>
                                        <p:hsl h="0" s="12549" l="25098"/>
                                      </p:by>
                                    </p:animClr>
                                    <p:set>
                                      <p:cBhvr>
                                        <p:cTn id="17" dur="2000" fill="hold"/>
                                        <p:tgtEl>
                                          <p:spTgt spid="36249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250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6354" name="Picture 2" descr="1280px-Census_at_Bethlehem_-_Workshop_Pieter_Brueghel_the_Younger_-_Google_Cultural_Institute"/>
          <p:cNvPicPr>
            <a:picLocks noChangeAspect="1" noChangeArrowheads="1"/>
          </p:cNvPicPr>
          <p:nvPr/>
        </p:nvPicPr>
        <p:blipFill>
          <a:blip r:embed="rId2" cstate="print">
            <a:lum contrast="24000"/>
          </a:blip>
          <a:srcRect/>
          <a:stretch>
            <a:fillRect/>
          </a:stretch>
        </p:blipFill>
        <p:spPr bwMode="auto">
          <a:xfrm>
            <a:off x="1143000" y="0"/>
            <a:ext cx="9813925" cy="6838950"/>
          </a:xfrm>
          <a:prstGeom prst="rect">
            <a:avLst/>
          </a:prstGeom>
          <a:noFill/>
        </p:spPr>
      </p:pic>
      <p:sp>
        <p:nvSpPr>
          <p:cNvPr id="356356" name="Rectangle 4"/>
          <p:cNvSpPr>
            <a:spLocks noChangeArrowheads="1"/>
          </p:cNvSpPr>
          <p:nvPr/>
        </p:nvSpPr>
        <p:spPr bwMode="auto">
          <a:xfrm>
            <a:off x="10382250" y="6032500"/>
            <a:ext cx="1943100" cy="825500"/>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BRUEGEL, Pieter the Elder</a:t>
            </a:r>
          </a:p>
          <a:p>
            <a:r>
              <a:rPr lang="es-ES" sz="800" b="1">
                <a:solidFill>
                  <a:srgbClr val="FF0000"/>
                </a:solidFill>
                <a:latin typeface="Arial" charset="0"/>
                <a:cs typeface="Arial" charset="0"/>
              </a:rPr>
              <a:t>The Census at Bethlehem</a:t>
            </a:r>
          </a:p>
          <a:p>
            <a:r>
              <a:rPr lang="es-ES" sz="800" b="1">
                <a:solidFill>
                  <a:srgbClr val="FF0000"/>
                </a:solidFill>
                <a:latin typeface="Arial" charset="0"/>
                <a:cs typeface="Arial" charset="0"/>
              </a:rPr>
              <a:t>1566</a:t>
            </a:r>
          </a:p>
          <a:p>
            <a:r>
              <a:rPr lang="es-ES" sz="800" b="1">
                <a:solidFill>
                  <a:srgbClr val="FF0000"/>
                </a:solidFill>
                <a:latin typeface="Arial" charset="0"/>
                <a:cs typeface="Arial" charset="0"/>
              </a:rPr>
              <a:t>Oil on oak, 116 x 164 cm</a:t>
            </a:r>
          </a:p>
          <a:p>
            <a:r>
              <a:rPr lang="es-ES" sz="800" b="1">
                <a:solidFill>
                  <a:srgbClr val="FF0000"/>
                </a:solidFill>
                <a:latin typeface="Arial" charset="0"/>
                <a:cs typeface="Arial" charset="0"/>
              </a:rPr>
              <a:t>Musées Royaux des Beaux-Arts, Brussels</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56354"/>
                                        </p:tgtEl>
                                        <p:attrNameLst>
                                          <p:attrName>style.visibility</p:attrName>
                                        </p:attrNameLst>
                                      </p:cBhvr>
                                      <p:to>
                                        <p:strVal val="visible"/>
                                      </p:to>
                                    </p:set>
                                    <p:animEffect transition="in" filter="fade">
                                      <p:cBhvr>
                                        <p:cTn id="7" dur="2000"/>
                                        <p:tgtEl>
                                          <p:spTgt spid="35635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56356"/>
                                        </p:tgtEl>
                                        <p:attrNameLst>
                                          <p:attrName>style.visibility</p:attrName>
                                        </p:attrNameLst>
                                      </p:cBhvr>
                                      <p:to>
                                        <p:strVal val="visible"/>
                                      </p:to>
                                    </p:set>
                                    <p:animEffect transition="in" filter="fade">
                                      <p:cBhvr>
                                        <p:cTn id="11" dur="2000"/>
                                        <p:tgtEl>
                                          <p:spTgt spid="356356"/>
                                        </p:tgtEl>
                                      </p:cBhvr>
                                    </p:animEffect>
                                  </p:childTnLst>
                                </p:cTn>
                              </p:par>
                            </p:childTnLst>
                          </p:cTn>
                        </p:par>
                        <p:par>
                          <p:cTn id="12" fill="hold">
                            <p:stCondLst>
                              <p:cond delay="4000"/>
                            </p:stCondLst>
                            <p:childTnLst>
                              <p:par>
                                <p:cTn id="13" presetID="30" presetClass="emph" presetSubtype="0" fill="hold" nodeType="afterEffect">
                                  <p:stCondLst>
                                    <p:cond delay="0"/>
                                  </p:stCondLst>
                                  <p:childTnLst>
                                    <p:animClr clrSpc="hsl" dir="cw">
                                      <p:cBhvr override="childStyle">
                                        <p:cTn id="14" dur="3000" fill="hold"/>
                                        <p:tgtEl>
                                          <p:spTgt spid="356354"/>
                                        </p:tgtEl>
                                        <p:attrNameLst>
                                          <p:attrName>style.color</p:attrName>
                                        </p:attrNameLst>
                                      </p:cBhvr>
                                      <p:by>
                                        <p:hsl h="0" s="12549" l="25098"/>
                                      </p:by>
                                    </p:animClr>
                                    <p:animClr clrSpc="hsl" dir="cw">
                                      <p:cBhvr>
                                        <p:cTn id="15" dur="3000" fill="hold"/>
                                        <p:tgtEl>
                                          <p:spTgt spid="356354"/>
                                        </p:tgtEl>
                                        <p:attrNameLst>
                                          <p:attrName>fillcolor</p:attrName>
                                        </p:attrNameLst>
                                      </p:cBhvr>
                                      <p:by>
                                        <p:hsl h="0" s="12549" l="25098"/>
                                      </p:by>
                                    </p:animClr>
                                    <p:animClr clrSpc="hsl" dir="cw">
                                      <p:cBhvr>
                                        <p:cTn id="16" dur="3000" fill="hold"/>
                                        <p:tgtEl>
                                          <p:spTgt spid="356354"/>
                                        </p:tgtEl>
                                        <p:attrNameLst>
                                          <p:attrName>stroke.color</p:attrName>
                                        </p:attrNameLst>
                                      </p:cBhvr>
                                      <p:by>
                                        <p:hsl h="0" s="12549" l="25098"/>
                                      </p:by>
                                    </p:animClr>
                                    <p:set>
                                      <p:cBhvr>
                                        <p:cTn id="17" dur="3000" fill="hold"/>
                                        <p:tgtEl>
                                          <p:spTgt spid="35635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635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62" name="Picture 6" descr="1224px-Dirk_Bouts_-_Justice_of_Emperor_Otto_III-_Beheading_of_the_Innocent_Count_and_Ordeal_by_Fire_-_Google_Art_Project"/>
          <p:cNvPicPr>
            <a:picLocks noChangeAspect="1" noChangeArrowheads="1"/>
          </p:cNvPicPr>
          <p:nvPr/>
        </p:nvPicPr>
        <p:blipFill>
          <a:blip r:embed="rId2" cstate="print">
            <a:lum contrast="18000"/>
          </a:blip>
          <a:srcRect/>
          <a:stretch>
            <a:fillRect/>
          </a:stretch>
        </p:blipFill>
        <p:spPr bwMode="auto">
          <a:xfrm>
            <a:off x="1885950" y="20638"/>
            <a:ext cx="8172450" cy="6837362"/>
          </a:xfrm>
          <a:prstGeom prst="rect">
            <a:avLst/>
          </a:prstGeom>
          <a:noFill/>
        </p:spPr>
      </p:pic>
      <p:sp>
        <p:nvSpPr>
          <p:cNvPr id="198663" name="Rectangle 7"/>
          <p:cNvSpPr>
            <a:spLocks noChangeArrowheads="1"/>
          </p:cNvSpPr>
          <p:nvPr/>
        </p:nvSpPr>
        <p:spPr bwMode="auto">
          <a:xfrm>
            <a:off x="1573213" y="3246438"/>
            <a:ext cx="184150" cy="366712"/>
          </a:xfrm>
          <a:prstGeom prst="rect">
            <a:avLst/>
          </a:prstGeom>
          <a:noFill/>
          <a:ln w="9525">
            <a:noFill/>
            <a:miter lim="800000"/>
            <a:headEnd/>
            <a:tailEnd/>
          </a:ln>
          <a:effectLst/>
        </p:spPr>
        <p:txBody>
          <a:bodyPr wrap="none" anchor="ctr">
            <a:spAutoFit/>
          </a:bodyPr>
          <a:lstStyle/>
          <a:p>
            <a:endParaRPr lang="es-ES"/>
          </a:p>
        </p:txBody>
      </p:sp>
      <p:sp>
        <p:nvSpPr>
          <p:cNvPr id="198665" name="Rectangle 9"/>
          <p:cNvSpPr>
            <a:spLocks noChangeArrowheads="1"/>
          </p:cNvSpPr>
          <p:nvPr/>
        </p:nvSpPr>
        <p:spPr bwMode="auto">
          <a:xfrm>
            <a:off x="10001250" y="6032500"/>
            <a:ext cx="2324100" cy="825500"/>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BOUTS, Dieric the Elder</a:t>
            </a:r>
          </a:p>
          <a:p>
            <a:r>
              <a:rPr lang="en-US" sz="800" b="1">
                <a:solidFill>
                  <a:srgbClr val="FF0000"/>
                </a:solidFill>
                <a:latin typeface="Arial" charset="0"/>
                <a:cs typeface="Arial" charset="0"/>
              </a:rPr>
              <a:t>Justice of Emperor Otto III: Beheading of the Innocent Count and Ordeal by Fire  </a:t>
            </a:r>
          </a:p>
          <a:p>
            <a:r>
              <a:rPr lang="en-US" sz="800" b="1">
                <a:solidFill>
                  <a:srgbClr val="FF0000"/>
                </a:solidFill>
                <a:latin typeface="Arial" charset="0"/>
                <a:cs typeface="Arial" charset="0"/>
              </a:rPr>
              <a:t>c. 1460</a:t>
            </a:r>
          </a:p>
          <a:p>
            <a:r>
              <a:rPr lang="en-US" sz="800" b="1">
                <a:solidFill>
                  <a:srgbClr val="FF0000"/>
                </a:solidFill>
                <a:latin typeface="Arial" charset="0"/>
                <a:cs typeface="Arial" charset="0"/>
              </a:rPr>
              <a:t>Oil on wood, 324 x 182 cm</a:t>
            </a:r>
          </a:p>
          <a:p>
            <a:r>
              <a:rPr lang="en-US"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8662"/>
                                        </p:tgtEl>
                                        <p:attrNameLst>
                                          <p:attrName>style.visibility</p:attrName>
                                        </p:attrNameLst>
                                      </p:cBhvr>
                                      <p:to>
                                        <p:strVal val="visible"/>
                                      </p:to>
                                    </p:set>
                                    <p:animEffect transition="in" filter="fade">
                                      <p:cBhvr>
                                        <p:cTn id="7" dur="2000"/>
                                        <p:tgtEl>
                                          <p:spTgt spid="19866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98665"/>
                                        </p:tgtEl>
                                        <p:attrNameLst>
                                          <p:attrName>style.visibility</p:attrName>
                                        </p:attrNameLst>
                                      </p:cBhvr>
                                      <p:to>
                                        <p:strVal val="visible"/>
                                      </p:to>
                                    </p:set>
                                    <p:animEffect transition="in" filter="fade">
                                      <p:cBhvr>
                                        <p:cTn id="11" dur="2000"/>
                                        <p:tgtEl>
                                          <p:spTgt spid="198665"/>
                                        </p:tgtEl>
                                      </p:cBhvr>
                                    </p:animEffect>
                                  </p:childTnLst>
                                </p:cTn>
                              </p:par>
                            </p:childTnLst>
                          </p:cTn>
                        </p:par>
                        <p:par>
                          <p:cTn id="12" fill="hold">
                            <p:stCondLst>
                              <p:cond delay="4000"/>
                            </p:stCondLst>
                            <p:childTnLst>
                              <p:par>
                                <p:cTn id="13" presetID="30" presetClass="emph" presetSubtype="0" fill="hold" nodeType="afterEffect">
                                  <p:stCondLst>
                                    <p:cond delay="0"/>
                                  </p:stCondLst>
                                  <p:childTnLst>
                                    <p:animClr clrSpc="hsl" dir="cw">
                                      <p:cBhvr override="childStyle">
                                        <p:cTn id="14" dur="3000" fill="hold"/>
                                        <p:tgtEl>
                                          <p:spTgt spid="198662"/>
                                        </p:tgtEl>
                                        <p:attrNameLst>
                                          <p:attrName>style.color</p:attrName>
                                        </p:attrNameLst>
                                      </p:cBhvr>
                                      <p:by>
                                        <p:hsl h="0" s="12549" l="25098"/>
                                      </p:by>
                                    </p:animClr>
                                    <p:animClr clrSpc="hsl" dir="cw">
                                      <p:cBhvr>
                                        <p:cTn id="15" dur="3000" fill="hold"/>
                                        <p:tgtEl>
                                          <p:spTgt spid="198662"/>
                                        </p:tgtEl>
                                        <p:attrNameLst>
                                          <p:attrName>fillcolor</p:attrName>
                                        </p:attrNameLst>
                                      </p:cBhvr>
                                      <p:by>
                                        <p:hsl h="0" s="12549" l="25098"/>
                                      </p:by>
                                    </p:animClr>
                                    <p:animClr clrSpc="hsl" dir="cw">
                                      <p:cBhvr>
                                        <p:cTn id="16" dur="3000" fill="hold"/>
                                        <p:tgtEl>
                                          <p:spTgt spid="198662"/>
                                        </p:tgtEl>
                                        <p:attrNameLst>
                                          <p:attrName>stroke.color</p:attrName>
                                        </p:attrNameLst>
                                      </p:cBhvr>
                                      <p:by>
                                        <p:hsl h="0" s="12549" l="25098"/>
                                      </p:by>
                                    </p:animClr>
                                    <p:set>
                                      <p:cBhvr>
                                        <p:cTn id="17" dur="3000" fill="hold"/>
                                        <p:tgtEl>
                                          <p:spTgt spid="19866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877" name="Picture 5" descr="29b6e6069eab3ec26ad093addc52d485"/>
          <p:cNvPicPr>
            <a:picLocks noChangeAspect="1" noChangeArrowheads="1"/>
          </p:cNvPicPr>
          <p:nvPr/>
        </p:nvPicPr>
        <p:blipFill>
          <a:blip r:embed="rId2" cstate="print">
            <a:lum bright="6000" contrast="24000"/>
          </a:blip>
          <a:srcRect/>
          <a:stretch>
            <a:fillRect/>
          </a:stretch>
        </p:blipFill>
        <p:spPr bwMode="auto">
          <a:xfrm>
            <a:off x="4235450" y="20638"/>
            <a:ext cx="3860800" cy="6837362"/>
          </a:xfrm>
          <a:prstGeom prst="rect">
            <a:avLst/>
          </a:prstGeom>
          <a:noFill/>
        </p:spPr>
      </p:pic>
      <p:sp>
        <p:nvSpPr>
          <p:cNvPr id="207879" name="Rectangle 7"/>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BOUTS, Dieric the Elder</a:t>
            </a:r>
          </a:p>
          <a:p>
            <a:r>
              <a:rPr lang="en-US" sz="800" b="1">
                <a:solidFill>
                  <a:srgbClr val="FF0000"/>
                </a:solidFill>
                <a:latin typeface="Arial" charset="0"/>
                <a:cs typeface="Arial" charset="0"/>
              </a:rPr>
              <a:t>Beheading of the Innocent </a:t>
            </a:r>
          </a:p>
          <a:p>
            <a:r>
              <a:rPr lang="en-US" sz="800" b="1">
                <a:solidFill>
                  <a:srgbClr val="FF0000"/>
                </a:solidFill>
                <a:latin typeface="Arial" charset="0"/>
                <a:cs typeface="Arial" charset="0"/>
              </a:rPr>
              <a:t>c. 1460</a:t>
            </a:r>
          </a:p>
          <a:p>
            <a:r>
              <a:rPr lang="en-US" sz="800" b="1">
                <a:solidFill>
                  <a:srgbClr val="FF0000"/>
                </a:solidFill>
                <a:latin typeface="Arial" charset="0"/>
                <a:cs typeface="Arial" charset="0"/>
              </a:rPr>
              <a:t>Oil on wood, 324 x 182 cm</a:t>
            </a:r>
          </a:p>
          <a:p>
            <a:r>
              <a:rPr lang="en-US"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50" name="Picture 2" descr="29b6e6069eab3ec26ad093addc52d485"/>
          <p:cNvPicPr>
            <a:picLocks noChangeAspect="1" noChangeArrowheads="1"/>
          </p:cNvPicPr>
          <p:nvPr/>
        </p:nvPicPr>
        <p:blipFill>
          <a:blip r:embed="rId2" cstate="print">
            <a:lum contrast="18000"/>
          </a:blip>
          <a:srcRect/>
          <a:stretch>
            <a:fillRect/>
          </a:stretch>
        </p:blipFill>
        <p:spPr bwMode="auto">
          <a:xfrm>
            <a:off x="3408363" y="0"/>
            <a:ext cx="5794375" cy="6946900"/>
          </a:xfrm>
          <a:prstGeom prst="rect">
            <a:avLst/>
          </a:prstGeom>
          <a:noFill/>
        </p:spPr>
      </p:pic>
      <p:sp>
        <p:nvSpPr>
          <p:cNvPr id="206852"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BOUTS, Dieric the Elder</a:t>
            </a:r>
          </a:p>
          <a:p>
            <a:r>
              <a:rPr lang="en-US" sz="800" b="1">
                <a:solidFill>
                  <a:srgbClr val="FF0000"/>
                </a:solidFill>
                <a:latin typeface="Arial" charset="0"/>
                <a:cs typeface="Arial" charset="0"/>
              </a:rPr>
              <a:t>Beheading of the Innocent Count  (detail)</a:t>
            </a:r>
          </a:p>
          <a:p>
            <a:r>
              <a:rPr lang="en-US" sz="800" b="1">
                <a:solidFill>
                  <a:srgbClr val="FF0000"/>
                </a:solidFill>
                <a:latin typeface="Arial" charset="0"/>
                <a:cs typeface="Arial" charset="0"/>
              </a:rPr>
              <a:t>c. 1460</a:t>
            </a:r>
          </a:p>
          <a:p>
            <a:r>
              <a:rPr lang="en-US" sz="800" b="1">
                <a:solidFill>
                  <a:srgbClr val="FF0000"/>
                </a:solidFill>
                <a:latin typeface="Arial" charset="0"/>
                <a:cs typeface="Arial" charset="0"/>
              </a:rPr>
              <a:t>Oil on wood, 324 x 182 cm</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826" name="Picture 2" descr="29b6e6069eab3ec26ad093addc52d485"/>
          <p:cNvPicPr>
            <a:picLocks noChangeAspect="1" noChangeArrowheads="1"/>
          </p:cNvPicPr>
          <p:nvPr/>
        </p:nvPicPr>
        <p:blipFill>
          <a:blip r:embed="rId2" cstate="print">
            <a:lum bright="6000" contrast="30000"/>
          </a:blip>
          <a:srcRect/>
          <a:stretch>
            <a:fillRect/>
          </a:stretch>
        </p:blipFill>
        <p:spPr bwMode="auto">
          <a:xfrm>
            <a:off x="2724150" y="0"/>
            <a:ext cx="6777038" cy="6858000"/>
          </a:xfrm>
          <a:prstGeom prst="rect">
            <a:avLst/>
          </a:prstGeom>
          <a:noFill/>
        </p:spPr>
      </p:pic>
      <p:sp>
        <p:nvSpPr>
          <p:cNvPr id="205828"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BOUTS, Dieric the Elder</a:t>
            </a:r>
          </a:p>
          <a:p>
            <a:r>
              <a:rPr lang="en-US" sz="800" b="1">
                <a:solidFill>
                  <a:srgbClr val="FF0000"/>
                </a:solidFill>
                <a:latin typeface="Arial" charset="0"/>
                <a:cs typeface="Arial" charset="0"/>
              </a:rPr>
              <a:t>Beheading of the Innocent Count  (detail)</a:t>
            </a:r>
          </a:p>
          <a:p>
            <a:r>
              <a:rPr lang="en-US" sz="800" b="1">
                <a:solidFill>
                  <a:srgbClr val="FF0000"/>
                </a:solidFill>
                <a:latin typeface="Arial" charset="0"/>
                <a:cs typeface="Arial" charset="0"/>
              </a:rPr>
              <a:t>c. 1460</a:t>
            </a:r>
          </a:p>
          <a:p>
            <a:r>
              <a:rPr lang="en-US" sz="800" b="1">
                <a:solidFill>
                  <a:srgbClr val="FF0000"/>
                </a:solidFill>
                <a:latin typeface="Arial" charset="0"/>
                <a:cs typeface="Arial" charset="0"/>
              </a:rPr>
              <a:t>Oil on wood, 324 x 182 cm</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4" name="Picture 2" descr="29b6e6069eab3ec26ad093addc52d485"/>
          <p:cNvPicPr>
            <a:picLocks noChangeAspect="1" noChangeArrowheads="1"/>
          </p:cNvPicPr>
          <p:nvPr/>
        </p:nvPicPr>
        <p:blipFill>
          <a:blip r:embed="rId2" cstate="print">
            <a:lum contrast="18000"/>
          </a:blip>
          <a:srcRect/>
          <a:stretch>
            <a:fillRect/>
          </a:stretch>
        </p:blipFill>
        <p:spPr bwMode="auto">
          <a:xfrm>
            <a:off x="4095750" y="0"/>
            <a:ext cx="3951288" cy="6916738"/>
          </a:xfrm>
          <a:prstGeom prst="rect">
            <a:avLst/>
          </a:prstGeom>
          <a:noFill/>
        </p:spPr>
      </p:pic>
      <p:sp>
        <p:nvSpPr>
          <p:cNvPr id="202756"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BOUTS, Dieric the Elder</a:t>
            </a:r>
          </a:p>
          <a:p>
            <a:r>
              <a:rPr lang="en-US" sz="800" b="1">
                <a:solidFill>
                  <a:srgbClr val="FF0000"/>
                </a:solidFill>
                <a:latin typeface="Arial" charset="0"/>
                <a:cs typeface="Arial" charset="0"/>
              </a:rPr>
              <a:t>The Ordeal by Fire</a:t>
            </a:r>
          </a:p>
          <a:p>
            <a:r>
              <a:rPr lang="en-US" sz="800" b="1">
                <a:solidFill>
                  <a:srgbClr val="FF0000"/>
                </a:solidFill>
                <a:latin typeface="Arial" charset="0"/>
                <a:cs typeface="Arial" charset="0"/>
              </a:rPr>
              <a:t>c. 1460</a:t>
            </a:r>
          </a:p>
          <a:p>
            <a:r>
              <a:rPr lang="en-US" sz="800" b="1">
                <a:solidFill>
                  <a:srgbClr val="FF0000"/>
                </a:solidFill>
                <a:latin typeface="Arial" charset="0"/>
                <a:cs typeface="Arial" charset="0"/>
              </a:rPr>
              <a:t>Oil on wood, 324 x 182 cm</a:t>
            </a:r>
          </a:p>
          <a:p>
            <a:r>
              <a:rPr lang="en-US"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8898" name="Picture 2" descr="29b6e6069eab3ec26ad093addc52d485"/>
          <p:cNvPicPr>
            <a:picLocks noChangeAspect="1" noChangeArrowheads="1"/>
          </p:cNvPicPr>
          <p:nvPr/>
        </p:nvPicPr>
        <p:blipFill>
          <a:blip r:embed="rId2" cstate="print">
            <a:lum contrast="12000"/>
          </a:blip>
          <a:srcRect/>
          <a:stretch>
            <a:fillRect/>
          </a:stretch>
        </p:blipFill>
        <p:spPr bwMode="auto">
          <a:xfrm>
            <a:off x="3716338" y="0"/>
            <a:ext cx="4902200" cy="6838950"/>
          </a:xfrm>
          <a:prstGeom prst="rect">
            <a:avLst/>
          </a:prstGeom>
          <a:noFill/>
        </p:spPr>
      </p:pic>
      <p:sp>
        <p:nvSpPr>
          <p:cNvPr id="208900"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BOUTS, Dieric the Elder</a:t>
            </a:r>
          </a:p>
          <a:p>
            <a:r>
              <a:rPr lang="en-US" sz="800" b="1">
                <a:solidFill>
                  <a:srgbClr val="FF0000"/>
                </a:solidFill>
                <a:latin typeface="Arial" charset="0"/>
                <a:cs typeface="Arial" charset="0"/>
              </a:rPr>
              <a:t>The Ordeal by Fire (detail)</a:t>
            </a:r>
          </a:p>
          <a:p>
            <a:r>
              <a:rPr lang="en-US" sz="800" b="1">
                <a:solidFill>
                  <a:srgbClr val="FF0000"/>
                </a:solidFill>
                <a:latin typeface="Arial" charset="0"/>
                <a:cs typeface="Arial" charset="0"/>
              </a:rPr>
              <a:t>c. 1460</a:t>
            </a:r>
          </a:p>
          <a:p>
            <a:r>
              <a:rPr lang="en-US" sz="800" b="1">
                <a:solidFill>
                  <a:srgbClr val="FF0000"/>
                </a:solidFill>
                <a:latin typeface="Arial" charset="0"/>
                <a:cs typeface="Arial" charset="0"/>
              </a:rPr>
              <a:t>Oil on wood</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6" name="Picture 2" descr="29b6e6069eab3ec26ad093addc52d485"/>
          <p:cNvPicPr>
            <a:picLocks noChangeAspect="1" noChangeArrowheads="1"/>
          </p:cNvPicPr>
          <p:nvPr/>
        </p:nvPicPr>
        <p:blipFill>
          <a:blip r:embed="rId2" cstate="print">
            <a:lum bright="-6000" contrast="18000"/>
          </a:blip>
          <a:srcRect/>
          <a:stretch>
            <a:fillRect/>
          </a:stretch>
        </p:blipFill>
        <p:spPr bwMode="auto">
          <a:xfrm>
            <a:off x="3048000" y="1588"/>
            <a:ext cx="6194425" cy="6840537"/>
          </a:xfrm>
          <a:prstGeom prst="rect">
            <a:avLst/>
          </a:prstGeom>
          <a:noFill/>
        </p:spPr>
      </p:pic>
      <p:sp>
        <p:nvSpPr>
          <p:cNvPr id="210948"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BOUTS, Dieric the Elder</a:t>
            </a:r>
          </a:p>
          <a:p>
            <a:r>
              <a:rPr lang="en-US" sz="800" b="1">
                <a:solidFill>
                  <a:srgbClr val="FF0000"/>
                </a:solidFill>
                <a:latin typeface="Arial" charset="0"/>
                <a:cs typeface="Arial" charset="0"/>
              </a:rPr>
              <a:t>The Ordeal by Fire (detail)</a:t>
            </a:r>
          </a:p>
          <a:p>
            <a:r>
              <a:rPr lang="en-US" sz="800" b="1">
                <a:solidFill>
                  <a:srgbClr val="FF0000"/>
                </a:solidFill>
                <a:latin typeface="Arial" charset="0"/>
                <a:cs typeface="Arial" charset="0"/>
              </a:rPr>
              <a:t>c. 1460</a:t>
            </a:r>
          </a:p>
          <a:p>
            <a:r>
              <a:rPr lang="en-US" sz="800" b="1">
                <a:solidFill>
                  <a:srgbClr val="FF0000"/>
                </a:solidFill>
                <a:latin typeface="Arial" charset="0"/>
                <a:cs typeface="Arial" charset="0"/>
              </a:rPr>
              <a:t>Oil on wood</a:t>
            </a:r>
          </a:p>
          <a:p>
            <a:r>
              <a:rPr lang="en-US"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922" name="Picture 2" descr="29b6e6069eab3ec26ad093addc52d485"/>
          <p:cNvPicPr>
            <a:picLocks noChangeAspect="1" noChangeArrowheads="1"/>
          </p:cNvPicPr>
          <p:nvPr/>
        </p:nvPicPr>
        <p:blipFill>
          <a:blip r:embed="rId2" cstate="print">
            <a:lum bright="-6000" contrast="24000"/>
          </a:blip>
          <a:srcRect/>
          <a:stretch>
            <a:fillRect/>
          </a:stretch>
        </p:blipFill>
        <p:spPr bwMode="auto">
          <a:xfrm>
            <a:off x="2989263" y="0"/>
            <a:ext cx="6378575" cy="6835775"/>
          </a:xfrm>
          <a:prstGeom prst="rect">
            <a:avLst/>
          </a:prstGeom>
          <a:noFill/>
        </p:spPr>
      </p:pic>
      <p:sp>
        <p:nvSpPr>
          <p:cNvPr id="209924"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BOUTS, Dieric the Elder</a:t>
            </a:r>
          </a:p>
          <a:p>
            <a:r>
              <a:rPr lang="en-US" sz="800" b="1">
                <a:solidFill>
                  <a:srgbClr val="FF0000"/>
                </a:solidFill>
                <a:latin typeface="Arial" charset="0"/>
                <a:cs typeface="Arial" charset="0"/>
              </a:rPr>
              <a:t>The Ordeal by Fire (detail)</a:t>
            </a:r>
          </a:p>
          <a:p>
            <a:r>
              <a:rPr lang="en-US" sz="800" b="1">
                <a:solidFill>
                  <a:srgbClr val="FF0000"/>
                </a:solidFill>
                <a:latin typeface="Arial" charset="0"/>
                <a:cs typeface="Arial" charset="0"/>
              </a:rPr>
              <a:t>c. 1460</a:t>
            </a:r>
          </a:p>
          <a:p>
            <a:r>
              <a:rPr lang="en-US" sz="800" b="1">
                <a:solidFill>
                  <a:srgbClr val="FF0000"/>
                </a:solidFill>
                <a:latin typeface="Arial" charset="0"/>
                <a:cs typeface="Arial" charset="0"/>
              </a:rPr>
              <a:t>Oil on wood</a:t>
            </a:r>
          </a:p>
          <a:p>
            <a:r>
              <a:rPr lang="en-US"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1954" name="Picture 2" descr="breigel"/>
          <p:cNvPicPr>
            <a:picLocks noChangeAspect="1" noChangeArrowheads="1"/>
          </p:cNvPicPr>
          <p:nvPr/>
        </p:nvPicPr>
        <p:blipFill>
          <a:blip r:embed="rId2" cstate="print"/>
          <a:srcRect/>
          <a:stretch>
            <a:fillRect/>
          </a:stretch>
        </p:blipFill>
        <p:spPr bwMode="auto">
          <a:xfrm>
            <a:off x="1428750" y="20638"/>
            <a:ext cx="9424988" cy="6837362"/>
          </a:xfrm>
          <a:prstGeom prst="rect">
            <a:avLst/>
          </a:prstGeom>
          <a:noFill/>
        </p:spPr>
      </p:pic>
      <p:sp>
        <p:nvSpPr>
          <p:cNvPr id="381956" name="Rectangle 4"/>
          <p:cNvSpPr>
            <a:spLocks noChangeArrowheads="1"/>
          </p:cNvSpPr>
          <p:nvPr/>
        </p:nvSpPr>
        <p:spPr bwMode="auto">
          <a:xfrm>
            <a:off x="10001250" y="6127750"/>
            <a:ext cx="2324100" cy="825500"/>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BRUEGEL, Pieter the Elder</a:t>
            </a:r>
          </a:p>
          <a:p>
            <a:r>
              <a:rPr lang="en-US" sz="800" b="1">
                <a:solidFill>
                  <a:srgbClr val="FF0000"/>
                </a:solidFill>
                <a:latin typeface="Arial" charset="0"/>
                <a:cs typeface="Arial" charset="0"/>
              </a:rPr>
              <a:t>The Fall of the Rebel Angels</a:t>
            </a:r>
          </a:p>
          <a:p>
            <a:r>
              <a:rPr lang="en-US" sz="800" b="1">
                <a:solidFill>
                  <a:srgbClr val="FF0000"/>
                </a:solidFill>
                <a:latin typeface="Arial" charset="0"/>
                <a:cs typeface="Arial" charset="0"/>
              </a:rPr>
              <a:t>1562</a:t>
            </a:r>
          </a:p>
          <a:p>
            <a:r>
              <a:rPr lang="en-US" sz="800" b="1">
                <a:solidFill>
                  <a:srgbClr val="FF0000"/>
                </a:solidFill>
                <a:latin typeface="Arial" charset="0"/>
                <a:cs typeface="Arial" charset="0"/>
              </a:rPr>
              <a:t>Oil on oak, 117 x 162 cm</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4002" name="Picture 2" descr="breigel"/>
          <p:cNvPicPr>
            <a:picLocks noChangeAspect="1" noChangeArrowheads="1"/>
          </p:cNvPicPr>
          <p:nvPr/>
        </p:nvPicPr>
        <p:blipFill>
          <a:blip r:embed="rId2" cstate="print">
            <a:lum contrast="12000"/>
          </a:blip>
          <a:srcRect/>
          <a:stretch>
            <a:fillRect/>
          </a:stretch>
        </p:blipFill>
        <p:spPr bwMode="auto">
          <a:xfrm>
            <a:off x="2324100" y="17463"/>
            <a:ext cx="7683500" cy="6840537"/>
          </a:xfrm>
          <a:prstGeom prst="rect">
            <a:avLst/>
          </a:prstGeom>
          <a:noFill/>
        </p:spPr>
      </p:pic>
      <p:sp>
        <p:nvSpPr>
          <p:cNvPr id="384004" name="Rectangle 4"/>
          <p:cNvSpPr>
            <a:spLocks noChangeArrowheads="1"/>
          </p:cNvSpPr>
          <p:nvPr/>
        </p:nvSpPr>
        <p:spPr bwMode="auto">
          <a:xfrm>
            <a:off x="9944100" y="6032500"/>
            <a:ext cx="2324100" cy="703263"/>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BRUEGEL, Pieter the Elder</a:t>
            </a:r>
          </a:p>
          <a:p>
            <a:r>
              <a:rPr lang="en-US" sz="800" b="1">
                <a:solidFill>
                  <a:srgbClr val="FF0000"/>
                </a:solidFill>
                <a:latin typeface="Arial" charset="0"/>
                <a:cs typeface="Arial" charset="0"/>
              </a:rPr>
              <a:t>The Fall of the Rebel Angels (detail)</a:t>
            </a:r>
          </a:p>
          <a:p>
            <a:r>
              <a:rPr lang="en-US" sz="800" b="1">
                <a:solidFill>
                  <a:srgbClr val="FF0000"/>
                </a:solidFill>
                <a:latin typeface="Arial" charset="0"/>
                <a:cs typeface="Arial" charset="0"/>
              </a:rPr>
              <a:t>1562</a:t>
            </a:r>
          </a:p>
          <a:p>
            <a:r>
              <a:rPr lang="en-US" sz="800" b="1">
                <a:solidFill>
                  <a:srgbClr val="FF0000"/>
                </a:solidFill>
                <a:latin typeface="Arial" charset="0"/>
                <a:cs typeface="Arial" charset="0"/>
              </a:rPr>
              <a:t>Oil on oak</a:t>
            </a:r>
          </a:p>
          <a:p>
            <a:r>
              <a:rPr lang="en-US"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5026" name="Picture 2" descr="breigel"/>
          <p:cNvPicPr>
            <a:picLocks noChangeAspect="1" noChangeArrowheads="1"/>
          </p:cNvPicPr>
          <p:nvPr/>
        </p:nvPicPr>
        <p:blipFill>
          <a:blip r:embed="rId2" cstate="print"/>
          <a:srcRect/>
          <a:stretch>
            <a:fillRect/>
          </a:stretch>
        </p:blipFill>
        <p:spPr bwMode="auto">
          <a:xfrm>
            <a:off x="1828800" y="19050"/>
            <a:ext cx="8763000" cy="6853238"/>
          </a:xfrm>
          <a:prstGeom prst="rect">
            <a:avLst/>
          </a:prstGeom>
          <a:noFill/>
        </p:spPr>
      </p:pic>
      <p:sp>
        <p:nvSpPr>
          <p:cNvPr id="385028" name="Rectangle 4"/>
          <p:cNvSpPr>
            <a:spLocks noChangeArrowheads="1"/>
          </p:cNvSpPr>
          <p:nvPr/>
        </p:nvSpPr>
        <p:spPr bwMode="auto">
          <a:xfrm>
            <a:off x="9906000" y="6089650"/>
            <a:ext cx="2324100" cy="703263"/>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BRUEGEL, Pieter the Elder</a:t>
            </a:r>
          </a:p>
          <a:p>
            <a:r>
              <a:rPr lang="en-US" sz="800" b="1">
                <a:solidFill>
                  <a:srgbClr val="FF0000"/>
                </a:solidFill>
                <a:latin typeface="Arial" charset="0"/>
                <a:cs typeface="Arial" charset="0"/>
              </a:rPr>
              <a:t>The Fall of the Rebel Angels (detail)</a:t>
            </a:r>
          </a:p>
          <a:p>
            <a:r>
              <a:rPr lang="en-US" sz="800" b="1">
                <a:solidFill>
                  <a:srgbClr val="FF0000"/>
                </a:solidFill>
                <a:latin typeface="Arial" charset="0"/>
                <a:cs typeface="Arial" charset="0"/>
              </a:rPr>
              <a:t>1562</a:t>
            </a:r>
          </a:p>
          <a:p>
            <a:r>
              <a:rPr lang="en-US" sz="800" b="1">
                <a:solidFill>
                  <a:srgbClr val="FF0000"/>
                </a:solidFill>
                <a:latin typeface="Arial" charset="0"/>
                <a:cs typeface="Arial" charset="0"/>
              </a:rPr>
              <a:t>Oil on oak</a:t>
            </a:r>
          </a:p>
          <a:p>
            <a:r>
              <a:rPr lang="en-US"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6050" name="Picture 2" descr="breigel"/>
          <p:cNvPicPr>
            <a:picLocks noChangeAspect="1" noChangeArrowheads="1"/>
          </p:cNvPicPr>
          <p:nvPr/>
        </p:nvPicPr>
        <p:blipFill>
          <a:blip r:embed="rId2" cstate="print"/>
          <a:srcRect/>
          <a:stretch>
            <a:fillRect/>
          </a:stretch>
        </p:blipFill>
        <p:spPr bwMode="auto">
          <a:xfrm>
            <a:off x="2039938" y="0"/>
            <a:ext cx="8205787" cy="6894513"/>
          </a:xfrm>
          <a:prstGeom prst="rect">
            <a:avLst/>
          </a:prstGeom>
          <a:noFill/>
        </p:spPr>
      </p:pic>
      <p:sp>
        <p:nvSpPr>
          <p:cNvPr id="386052" name="Rectangle 4"/>
          <p:cNvSpPr>
            <a:spLocks noChangeArrowheads="1"/>
          </p:cNvSpPr>
          <p:nvPr/>
        </p:nvSpPr>
        <p:spPr bwMode="auto">
          <a:xfrm>
            <a:off x="9925050" y="6089650"/>
            <a:ext cx="2324100" cy="825500"/>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BRUEGEL, Pieter the Elder</a:t>
            </a:r>
          </a:p>
          <a:p>
            <a:r>
              <a:rPr lang="en-US" sz="800" b="1">
                <a:solidFill>
                  <a:srgbClr val="FF0000"/>
                </a:solidFill>
                <a:latin typeface="Arial" charset="0"/>
                <a:cs typeface="Arial" charset="0"/>
              </a:rPr>
              <a:t>The Fall of the Rebel Angels (detail)</a:t>
            </a:r>
          </a:p>
          <a:p>
            <a:r>
              <a:rPr lang="en-US" sz="800" b="1">
                <a:solidFill>
                  <a:srgbClr val="FF0000"/>
                </a:solidFill>
                <a:latin typeface="Arial" charset="0"/>
                <a:cs typeface="Arial" charset="0"/>
              </a:rPr>
              <a:t>1562</a:t>
            </a:r>
          </a:p>
          <a:p>
            <a:r>
              <a:rPr lang="en-US" sz="800" b="1">
                <a:solidFill>
                  <a:srgbClr val="FF0000"/>
                </a:solidFill>
                <a:latin typeface="Arial" charset="0"/>
                <a:cs typeface="Arial" charset="0"/>
              </a:rPr>
              <a:t>Oil on oak</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0165" name="Picture 5" descr="1280px-Landschaft_mit_Sturz_des_Ikarus_Pieter_Breughel_d_%C3%84"/>
          <p:cNvPicPr>
            <a:picLocks noChangeAspect="1" noChangeArrowheads="1"/>
          </p:cNvPicPr>
          <p:nvPr/>
        </p:nvPicPr>
        <p:blipFill>
          <a:blip r:embed="rId2" cstate="print">
            <a:lum contrast="24000"/>
          </a:blip>
          <a:srcRect/>
          <a:stretch>
            <a:fillRect/>
          </a:stretch>
        </p:blipFill>
        <p:spPr bwMode="auto">
          <a:xfrm>
            <a:off x="876300" y="19050"/>
            <a:ext cx="10483850" cy="6838950"/>
          </a:xfrm>
          <a:prstGeom prst="rect">
            <a:avLst/>
          </a:prstGeom>
          <a:noFill/>
        </p:spPr>
      </p:pic>
      <p:sp>
        <p:nvSpPr>
          <p:cNvPr id="220167" name="Rectangle 7"/>
          <p:cNvSpPr>
            <a:spLocks noChangeArrowheads="1"/>
          </p:cNvSpPr>
          <p:nvPr/>
        </p:nvSpPr>
        <p:spPr bwMode="auto">
          <a:xfrm>
            <a:off x="9867900" y="6032500"/>
            <a:ext cx="2324100" cy="947738"/>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BRUEGEL, Pieter the Elder</a:t>
            </a:r>
          </a:p>
          <a:p>
            <a:r>
              <a:rPr lang="en-US" sz="800" b="1">
                <a:solidFill>
                  <a:srgbClr val="FF0000"/>
                </a:solidFill>
                <a:latin typeface="Arial" charset="0"/>
                <a:cs typeface="Arial" charset="0"/>
              </a:rPr>
              <a:t>Landscape with the Fall of Icarus</a:t>
            </a:r>
          </a:p>
          <a:p>
            <a:r>
              <a:rPr lang="en-US" sz="800" b="1">
                <a:solidFill>
                  <a:srgbClr val="FF0000"/>
                </a:solidFill>
                <a:latin typeface="Arial" charset="0"/>
                <a:cs typeface="Arial" charset="0"/>
              </a:rPr>
              <a:t>c. 1555</a:t>
            </a:r>
          </a:p>
          <a:p>
            <a:r>
              <a:rPr lang="en-US" sz="800" b="1">
                <a:solidFill>
                  <a:srgbClr val="FF0000"/>
                </a:solidFill>
                <a:latin typeface="Arial" charset="0"/>
                <a:cs typeface="Arial" charset="0"/>
              </a:rPr>
              <a:t>Oil on canvas, mounted on wood, 73,5 x 112 cm</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1189" name="Picture 5" descr="1280px-Landschaft_mit_Sturz_des_Ikarus_Pieter_Breughel_d_%C3%84"/>
          <p:cNvPicPr>
            <a:picLocks noChangeAspect="1" noChangeArrowheads="1"/>
          </p:cNvPicPr>
          <p:nvPr/>
        </p:nvPicPr>
        <p:blipFill>
          <a:blip r:embed="rId2" cstate="print">
            <a:lum contrast="18000"/>
          </a:blip>
          <a:srcRect/>
          <a:stretch>
            <a:fillRect/>
          </a:stretch>
        </p:blipFill>
        <p:spPr bwMode="auto">
          <a:xfrm>
            <a:off x="2552700" y="57150"/>
            <a:ext cx="7105650" cy="6835775"/>
          </a:xfrm>
          <a:prstGeom prst="rect">
            <a:avLst/>
          </a:prstGeom>
          <a:noFill/>
        </p:spPr>
      </p:pic>
      <p:sp>
        <p:nvSpPr>
          <p:cNvPr id="221191" name="Rectangle 7"/>
          <p:cNvSpPr>
            <a:spLocks noChangeArrowheads="1"/>
          </p:cNvSpPr>
          <p:nvPr/>
        </p:nvSpPr>
        <p:spPr bwMode="auto">
          <a:xfrm>
            <a:off x="9867900" y="5910263"/>
            <a:ext cx="2324100" cy="947737"/>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BRUEGEL, Pieter the Elder</a:t>
            </a:r>
          </a:p>
          <a:p>
            <a:r>
              <a:rPr lang="en-US" sz="800" b="1">
                <a:solidFill>
                  <a:srgbClr val="FF0000"/>
                </a:solidFill>
                <a:latin typeface="Arial" charset="0"/>
                <a:cs typeface="Arial" charset="0"/>
              </a:rPr>
              <a:t>Landscape with the Fall of Icarus (detail)</a:t>
            </a:r>
          </a:p>
          <a:p>
            <a:r>
              <a:rPr lang="en-US" sz="800" b="1">
                <a:solidFill>
                  <a:srgbClr val="FF0000"/>
                </a:solidFill>
                <a:latin typeface="Arial" charset="0"/>
                <a:cs typeface="Arial" charset="0"/>
              </a:rPr>
              <a:t>c. 1555</a:t>
            </a:r>
          </a:p>
          <a:p>
            <a:r>
              <a:rPr lang="en-US" sz="800" b="1">
                <a:solidFill>
                  <a:srgbClr val="FF0000"/>
                </a:solidFill>
                <a:latin typeface="Arial" charset="0"/>
                <a:cs typeface="Arial" charset="0"/>
              </a:rPr>
              <a:t>Oil on canvas, mounted on wood, 73,5 x 112 cm</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2213" name="Picture 5" descr="1280px-Landschaft_mit_Sturz_des_Ikarus_Pieter_Breughel_d_%C3%84"/>
          <p:cNvPicPr>
            <a:picLocks noChangeAspect="1" noChangeArrowheads="1"/>
          </p:cNvPicPr>
          <p:nvPr/>
        </p:nvPicPr>
        <p:blipFill>
          <a:blip r:embed="rId2" cstate="print">
            <a:lum contrast="6000"/>
          </a:blip>
          <a:srcRect/>
          <a:stretch>
            <a:fillRect/>
          </a:stretch>
        </p:blipFill>
        <p:spPr bwMode="auto">
          <a:xfrm>
            <a:off x="3505200" y="0"/>
            <a:ext cx="5295900" cy="6858000"/>
          </a:xfrm>
          <a:prstGeom prst="rect">
            <a:avLst/>
          </a:prstGeom>
          <a:noFill/>
        </p:spPr>
      </p:pic>
      <p:sp>
        <p:nvSpPr>
          <p:cNvPr id="222214" name="Rectangle 6"/>
          <p:cNvSpPr>
            <a:spLocks noChangeArrowheads="1"/>
          </p:cNvSpPr>
          <p:nvPr/>
        </p:nvSpPr>
        <p:spPr bwMode="auto">
          <a:xfrm>
            <a:off x="9867900" y="6032500"/>
            <a:ext cx="2324100" cy="214313"/>
          </a:xfrm>
          <a:prstGeom prst="rect">
            <a:avLst/>
          </a:prstGeom>
          <a:solidFill>
            <a:schemeClr val="bg1"/>
          </a:solidFill>
          <a:ln w="9525">
            <a:noFill/>
            <a:miter lim="800000"/>
            <a:headEnd/>
            <a:tailEnd/>
          </a:ln>
          <a:effectLst/>
        </p:spPr>
        <p:txBody>
          <a:bodyPr>
            <a:spAutoFit/>
          </a:bodyPr>
          <a:lstStyle/>
          <a:p>
            <a:endParaRPr lang="es-ES" sz="800" b="1">
              <a:solidFill>
                <a:srgbClr val="FF0000"/>
              </a:solidFill>
              <a:latin typeface="Arial" charset="0"/>
              <a:cs typeface="Arial" charset="0"/>
            </a:endParaRPr>
          </a:p>
        </p:txBody>
      </p:sp>
      <p:sp>
        <p:nvSpPr>
          <p:cNvPr id="222215" name="Rectangle 7"/>
          <p:cNvSpPr>
            <a:spLocks noChangeArrowheads="1"/>
          </p:cNvSpPr>
          <p:nvPr/>
        </p:nvSpPr>
        <p:spPr bwMode="auto">
          <a:xfrm>
            <a:off x="9867900" y="5910263"/>
            <a:ext cx="2324100" cy="947737"/>
          </a:xfrm>
          <a:prstGeom prst="rect">
            <a:avLst/>
          </a:prstGeom>
          <a:solidFill>
            <a:schemeClr val="bg1"/>
          </a:solidFill>
          <a:ln w="9525">
            <a:noFill/>
            <a:miter lim="800000"/>
            <a:headEnd/>
            <a:tailEnd/>
          </a:ln>
          <a:effectLst/>
        </p:spPr>
        <p:txBody>
          <a:bodyPr>
            <a:spAutoFit/>
          </a:bodyPr>
          <a:lstStyle/>
          <a:p>
            <a:r>
              <a:rPr lang="en-US" sz="800" b="1">
                <a:solidFill>
                  <a:srgbClr val="FF0000"/>
                </a:solidFill>
                <a:latin typeface="Arial" charset="0"/>
                <a:cs typeface="Arial" charset="0"/>
              </a:rPr>
              <a:t>BRUEGEL, Pieter the Elder</a:t>
            </a:r>
          </a:p>
          <a:p>
            <a:r>
              <a:rPr lang="en-US" sz="800" b="1">
                <a:solidFill>
                  <a:srgbClr val="FF0000"/>
                </a:solidFill>
                <a:latin typeface="Arial" charset="0"/>
                <a:cs typeface="Arial" charset="0"/>
              </a:rPr>
              <a:t>Landscape with the Fall of Icarus (detail)</a:t>
            </a:r>
          </a:p>
          <a:p>
            <a:r>
              <a:rPr lang="en-US" sz="800" b="1">
                <a:solidFill>
                  <a:srgbClr val="FF0000"/>
                </a:solidFill>
                <a:latin typeface="Arial" charset="0"/>
                <a:cs typeface="Arial" charset="0"/>
              </a:rPr>
              <a:t>c. 1555</a:t>
            </a:r>
          </a:p>
          <a:p>
            <a:r>
              <a:rPr lang="en-US" sz="800" b="1">
                <a:solidFill>
                  <a:srgbClr val="FF0000"/>
                </a:solidFill>
                <a:latin typeface="Arial" charset="0"/>
                <a:cs typeface="Arial" charset="0"/>
              </a:rPr>
              <a:t>Oil on canvas, mounted on wood, 73,5 x 112 cm</a:t>
            </a:r>
          </a:p>
          <a:p>
            <a:r>
              <a:rPr lang="en-U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22" name="Picture 2" descr="6444769935_d374a276f2_o"/>
          <p:cNvPicPr>
            <a:picLocks noChangeAspect="1" noChangeArrowheads="1"/>
          </p:cNvPicPr>
          <p:nvPr/>
        </p:nvPicPr>
        <p:blipFill>
          <a:blip r:embed="rId2" cstate="print"/>
          <a:srcRect/>
          <a:stretch>
            <a:fillRect/>
          </a:stretch>
        </p:blipFill>
        <p:spPr bwMode="auto">
          <a:xfrm>
            <a:off x="19050" y="266700"/>
            <a:ext cx="12236450" cy="6396038"/>
          </a:xfrm>
          <a:prstGeom prst="rect">
            <a:avLst/>
          </a:prstGeom>
          <a:noFill/>
        </p:spPr>
      </p:pic>
      <p:sp>
        <p:nvSpPr>
          <p:cNvPr id="389124" name="Rectangle 4"/>
          <p:cNvSpPr>
            <a:spLocks noChangeArrowheads="1"/>
          </p:cNvSpPr>
          <p:nvPr/>
        </p:nvSpPr>
        <p:spPr bwMode="auto">
          <a:xfrm>
            <a:off x="9867900" y="6108700"/>
            <a:ext cx="2324100" cy="703263"/>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CHRISTUS, Petrus</a:t>
            </a:r>
          </a:p>
          <a:p>
            <a:r>
              <a:rPr lang="fr-FR" sz="800" b="1">
                <a:solidFill>
                  <a:srgbClr val="FF0000"/>
                </a:solidFill>
                <a:latin typeface="Arial" charset="0"/>
                <a:cs typeface="Arial" charset="0"/>
              </a:rPr>
              <a:t>The Lamentation</a:t>
            </a:r>
          </a:p>
          <a:p>
            <a:r>
              <a:rPr lang="fr-FR" sz="800" b="1">
                <a:solidFill>
                  <a:srgbClr val="FF0000"/>
                </a:solidFill>
                <a:latin typeface="Arial" charset="0"/>
                <a:cs typeface="Arial" charset="0"/>
              </a:rPr>
              <a:t>1455-60</a:t>
            </a:r>
          </a:p>
          <a:p>
            <a:r>
              <a:rPr lang="fr-FR" sz="800" b="1">
                <a:solidFill>
                  <a:srgbClr val="FF0000"/>
                </a:solidFill>
                <a:latin typeface="Arial" charset="0"/>
                <a:cs typeface="Arial" charset="0"/>
              </a:rPr>
              <a:t>Oil on wood, 98 x 188 cm</a:t>
            </a:r>
          </a:p>
          <a:p>
            <a:r>
              <a:rPr lang="fr-FR"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0146" name="Picture 2" descr="6444769935_d374a276f2_o"/>
          <p:cNvPicPr>
            <a:picLocks noChangeAspect="1" noChangeArrowheads="1"/>
          </p:cNvPicPr>
          <p:nvPr/>
        </p:nvPicPr>
        <p:blipFill>
          <a:blip r:embed="rId2" cstate="print">
            <a:lum bright="-6000" contrast="6000"/>
          </a:blip>
          <a:srcRect/>
          <a:stretch>
            <a:fillRect/>
          </a:stretch>
        </p:blipFill>
        <p:spPr bwMode="auto">
          <a:xfrm>
            <a:off x="2506663" y="9525"/>
            <a:ext cx="7342187" cy="6848475"/>
          </a:xfrm>
          <a:prstGeom prst="rect">
            <a:avLst/>
          </a:prstGeom>
          <a:noFill/>
        </p:spPr>
      </p:pic>
      <p:sp>
        <p:nvSpPr>
          <p:cNvPr id="390148" name="Rectangle 4"/>
          <p:cNvSpPr>
            <a:spLocks noChangeArrowheads="1"/>
          </p:cNvSpPr>
          <p:nvPr/>
        </p:nvSpPr>
        <p:spPr bwMode="auto">
          <a:xfrm>
            <a:off x="10001250" y="6032500"/>
            <a:ext cx="2324100" cy="703263"/>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CHRISTUS, Petrus</a:t>
            </a:r>
          </a:p>
          <a:p>
            <a:r>
              <a:rPr lang="fr-FR" sz="800" b="1">
                <a:solidFill>
                  <a:srgbClr val="FF0000"/>
                </a:solidFill>
                <a:latin typeface="Arial" charset="0"/>
                <a:cs typeface="Arial" charset="0"/>
              </a:rPr>
              <a:t>The Lamentation (detail)</a:t>
            </a:r>
          </a:p>
          <a:p>
            <a:r>
              <a:rPr lang="fr-FR" sz="800" b="1">
                <a:solidFill>
                  <a:srgbClr val="FF0000"/>
                </a:solidFill>
                <a:latin typeface="Arial" charset="0"/>
                <a:cs typeface="Arial" charset="0"/>
              </a:rPr>
              <a:t>1455-60</a:t>
            </a:r>
          </a:p>
          <a:p>
            <a:r>
              <a:rPr lang="fr-FR" sz="800" b="1">
                <a:solidFill>
                  <a:srgbClr val="FF0000"/>
                </a:solidFill>
                <a:latin typeface="Arial" charset="0"/>
                <a:cs typeface="Arial" charset="0"/>
              </a:rPr>
              <a:t>Oil on wood, 98 x 188 cm</a:t>
            </a:r>
          </a:p>
          <a:p>
            <a:r>
              <a:rPr lang="fr-FR"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1170" name="Picture 2" descr="6444769935_d374a276f2_o"/>
          <p:cNvPicPr>
            <a:picLocks noChangeAspect="1" noChangeArrowheads="1"/>
          </p:cNvPicPr>
          <p:nvPr/>
        </p:nvPicPr>
        <p:blipFill>
          <a:blip r:embed="rId2" cstate="print"/>
          <a:srcRect/>
          <a:stretch>
            <a:fillRect/>
          </a:stretch>
        </p:blipFill>
        <p:spPr bwMode="auto">
          <a:xfrm>
            <a:off x="1981200" y="28575"/>
            <a:ext cx="8504238" cy="6829425"/>
          </a:xfrm>
          <a:prstGeom prst="rect">
            <a:avLst/>
          </a:prstGeom>
          <a:noFill/>
        </p:spPr>
      </p:pic>
      <p:sp>
        <p:nvSpPr>
          <p:cNvPr id="391172" name="Rectangle 4"/>
          <p:cNvSpPr>
            <a:spLocks noChangeArrowheads="1"/>
          </p:cNvSpPr>
          <p:nvPr/>
        </p:nvSpPr>
        <p:spPr bwMode="auto">
          <a:xfrm>
            <a:off x="9982200" y="6032500"/>
            <a:ext cx="2324100" cy="825500"/>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CHRISTUS, Petrus</a:t>
            </a:r>
          </a:p>
          <a:p>
            <a:r>
              <a:rPr lang="fr-FR" sz="800" b="1">
                <a:solidFill>
                  <a:srgbClr val="FF0000"/>
                </a:solidFill>
                <a:latin typeface="Arial" charset="0"/>
                <a:cs typeface="Arial" charset="0"/>
              </a:rPr>
              <a:t>The Lamentation (detail)</a:t>
            </a:r>
          </a:p>
          <a:p>
            <a:r>
              <a:rPr lang="fr-FR" sz="800" b="1">
                <a:solidFill>
                  <a:srgbClr val="FF0000"/>
                </a:solidFill>
                <a:latin typeface="Arial" charset="0"/>
                <a:cs typeface="Arial" charset="0"/>
              </a:rPr>
              <a:t>1455-60</a:t>
            </a:r>
          </a:p>
          <a:p>
            <a:r>
              <a:rPr lang="fr-FR" sz="800" b="1">
                <a:solidFill>
                  <a:srgbClr val="FF0000"/>
                </a:solidFill>
                <a:latin typeface="Arial" charset="0"/>
                <a:cs typeface="Arial" charset="0"/>
              </a:rPr>
              <a:t>Oil on wood, 98 x 188 cm</a:t>
            </a:r>
          </a:p>
          <a:p>
            <a:r>
              <a:rPr lang="fr-FR"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9666" name="Picture 2" descr="annuncia"/>
          <p:cNvPicPr>
            <a:picLocks noChangeAspect="1" noChangeArrowheads="1"/>
          </p:cNvPicPr>
          <p:nvPr/>
        </p:nvPicPr>
        <p:blipFill>
          <a:blip r:embed="rId2" cstate="print">
            <a:lum bright="-6000"/>
          </a:blip>
          <a:srcRect/>
          <a:stretch>
            <a:fillRect/>
          </a:stretch>
        </p:blipFill>
        <p:spPr bwMode="auto">
          <a:xfrm>
            <a:off x="2676525" y="-19050"/>
            <a:ext cx="6973888" cy="6837363"/>
          </a:xfrm>
          <a:prstGeom prst="rect">
            <a:avLst/>
          </a:prstGeom>
          <a:noFill/>
        </p:spPr>
      </p:pic>
      <p:sp>
        <p:nvSpPr>
          <p:cNvPr id="369668"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MASTER of Flémalle</a:t>
            </a:r>
          </a:p>
          <a:p>
            <a:r>
              <a:rPr lang="fr-FR" sz="800" b="1">
                <a:solidFill>
                  <a:srgbClr val="FF0000"/>
                </a:solidFill>
                <a:latin typeface="Arial" charset="0"/>
                <a:cs typeface="Arial" charset="0"/>
              </a:rPr>
              <a:t>Annunciation</a:t>
            </a:r>
          </a:p>
          <a:p>
            <a:r>
              <a:rPr lang="fr-FR" sz="800" b="1">
                <a:solidFill>
                  <a:srgbClr val="FF0000"/>
                </a:solidFill>
                <a:latin typeface="Arial" charset="0"/>
                <a:cs typeface="Arial" charset="0"/>
              </a:rPr>
              <a:t>1420s</a:t>
            </a:r>
          </a:p>
          <a:p>
            <a:r>
              <a:rPr lang="fr-FR" sz="800" b="1">
                <a:solidFill>
                  <a:srgbClr val="FF0000"/>
                </a:solidFill>
                <a:latin typeface="Arial" charset="0"/>
                <a:cs typeface="Arial" charset="0"/>
              </a:rPr>
              <a:t>Tempera on oak, 61 x 63,7 cm</a:t>
            </a:r>
          </a:p>
          <a:p>
            <a:r>
              <a:rPr lang="fr-FR"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0690" name="Picture 2" descr="annuncib"/>
          <p:cNvPicPr>
            <a:picLocks noChangeAspect="1" noChangeArrowheads="1"/>
          </p:cNvPicPr>
          <p:nvPr/>
        </p:nvPicPr>
        <p:blipFill>
          <a:blip r:embed="rId2" cstate="print">
            <a:lum bright="-6000" contrast="18000"/>
          </a:blip>
          <a:srcRect/>
          <a:stretch>
            <a:fillRect/>
          </a:stretch>
        </p:blipFill>
        <p:spPr bwMode="auto">
          <a:xfrm>
            <a:off x="3671888" y="0"/>
            <a:ext cx="4725987" cy="6838950"/>
          </a:xfrm>
          <a:prstGeom prst="rect">
            <a:avLst/>
          </a:prstGeom>
          <a:noFill/>
        </p:spPr>
      </p:pic>
      <p:sp>
        <p:nvSpPr>
          <p:cNvPr id="370692"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MASTER of Flémalle</a:t>
            </a:r>
          </a:p>
          <a:p>
            <a:r>
              <a:rPr lang="fr-FR" sz="800" b="1">
                <a:solidFill>
                  <a:srgbClr val="FF0000"/>
                </a:solidFill>
                <a:latin typeface="Arial" charset="0"/>
                <a:cs typeface="Arial" charset="0"/>
              </a:rPr>
              <a:t>Annunciation (detail)</a:t>
            </a:r>
          </a:p>
          <a:p>
            <a:r>
              <a:rPr lang="fr-FR" sz="800" b="1">
                <a:solidFill>
                  <a:srgbClr val="FF0000"/>
                </a:solidFill>
                <a:latin typeface="Arial" charset="0"/>
                <a:cs typeface="Arial" charset="0"/>
              </a:rPr>
              <a:t>1420s</a:t>
            </a:r>
          </a:p>
          <a:p>
            <a:r>
              <a:rPr lang="fr-FR" sz="800" b="1">
                <a:solidFill>
                  <a:srgbClr val="FF0000"/>
                </a:solidFill>
                <a:latin typeface="Arial" charset="0"/>
                <a:cs typeface="Arial" charset="0"/>
              </a:rPr>
              <a:t>Tempera on wood</a:t>
            </a:r>
          </a:p>
          <a:p>
            <a:r>
              <a:rPr lang="fr-FR"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5810" name="Picture 2" descr="1280px-Rogier_van_der_Weyden_-_Piet%C3%A0_-_Google_Art_Project"/>
          <p:cNvPicPr>
            <a:picLocks noChangeAspect="1" noChangeArrowheads="1"/>
          </p:cNvPicPr>
          <p:nvPr/>
        </p:nvPicPr>
        <p:blipFill>
          <a:blip r:embed="rId2" cstate="print"/>
          <a:srcRect/>
          <a:stretch>
            <a:fillRect/>
          </a:stretch>
        </p:blipFill>
        <p:spPr bwMode="auto">
          <a:xfrm>
            <a:off x="1085850" y="38100"/>
            <a:ext cx="10152063" cy="6835775"/>
          </a:xfrm>
          <a:prstGeom prst="rect">
            <a:avLst/>
          </a:prstGeom>
          <a:noFill/>
        </p:spPr>
      </p:pic>
      <p:sp>
        <p:nvSpPr>
          <p:cNvPr id="375812" name="Rectangle 4"/>
          <p:cNvSpPr>
            <a:spLocks noChangeArrowheads="1"/>
          </p:cNvSpPr>
          <p:nvPr/>
        </p:nvSpPr>
        <p:spPr bwMode="auto">
          <a:xfrm>
            <a:off x="9886950" y="6051550"/>
            <a:ext cx="2324100" cy="825500"/>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WEYDEN, Rogier van der</a:t>
            </a:r>
          </a:p>
          <a:p>
            <a:r>
              <a:rPr lang="fr-FR" sz="800" b="1">
                <a:solidFill>
                  <a:srgbClr val="FF0000"/>
                </a:solidFill>
                <a:latin typeface="Arial" charset="0"/>
                <a:cs typeface="Arial" charset="0"/>
              </a:rPr>
              <a:t>Pietà	</a:t>
            </a:r>
          </a:p>
          <a:p>
            <a:r>
              <a:rPr lang="fr-FR" sz="800" b="1">
                <a:solidFill>
                  <a:srgbClr val="FF0000"/>
                </a:solidFill>
                <a:latin typeface="Arial" charset="0"/>
                <a:cs typeface="Arial" charset="0"/>
              </a:rPr>
              <a:t>c. 1441</a:t>
            </a:r>
          </a:p>
          <a:p>
            <a:r>
              <a:rPr lang="fr-FR" sz="800" b="1">
                <a:solidFill>
                  <a:srgbClr val="FF0000"/>
                </a:solidFill>
                <a:latin typeface="Arial" charset="0"/>
                <a:cs typeface="Arial" charset="0"/>
              </a:rPr>
              <a:t>Wood, 32,2 x 47,2 cm</a:t>
            </a:r>
          </a:p>
          <a:p>
            <a:r>
              <a:rPr lang="fr-FR"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6834" name="Picture 2" descr="Rogier_van_der_Weyden_-_Piet%C3%A0_-_Google_Art_Project"/>
          <p:cNvPicPr>
            <a:picLocks noChangeAspect="1" noChangeArrowheads="1"/>
          </p:cNvPicPr>
          <p:nvPr/>
        </p:nvPicPr>
        <p:blipFill>
          <a:blip r:embed="rId2" cstate="print">
            <a:lum contrast="6000"/>
          </a:blip>
          <a:srcRect/>
          <a:stretch>
            <a:fillRect/>
          </a:stretch>
        </p:blipFill>
        <p:spPr bwMode="auto">
          <a:xfrm>
            <a:off x="3606800" y="20638"/>
            <a:ext cx="5078413" cy="6835775"/>
          </a:xfrm>
          <a:prstGeom prst="rect">
            <a:avLst/>
          </a:prstGeom>
          <a:noFill/>
        </p:spPr>
      </p:pic>
      <p:sp>
        <p:nvSpPr>
          <p:cNvPr id="376836"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WEYDEN, Rogier van der</a:t>
            </a:r>
          </a:p>
          <a:p>
            <a:r>
              <a:rPr lang="fr-FR" sz="800" b="1">
                <a:solidFill>
                  <a:srgbClr val="FF0000"/>
                </a:solidFill>
                <a:latin typeface="Arial" charset="0"/>
                <a:cs typeface="Arial" charset="0"/>
              </a:rPr>
              <a:t>Pietà (detail)	</a:t>
            </a:r>
          </a:p>
          <a:p>
            <a:r>
              <a:rPr lang="fr-FR" sz="800" b="1">
                <a:solidFill>
                  <a:srgbClr val="FF0000"/>
                </a:solidFill>
                <a:latin typeface="Arial" charset="0"/>
                <a:cs typeface="Arial" charset="0"/>
              </a:rPr>
              <a:t>c. 1441</a:t>
            </a:r>
          </a:p>
          <a:p>
            <a:r>
              <a:rPr lang="fr-FR" sz="800" b="1">
                <a:solidFill>
                  <a:srgbClr val="FF0000"/>
                </a:solidFill>
                <a:latin typeface="Arial" charset="0"/>
                <a:cs typeface="Arial" charset="0"/>
              </a:rPr>
              <a:t>Wood, 32,2 x 47,2 cm</a:t>
            </a:r>
          </a:p>
          <a:p>
            <a:r>
              <a:rPr lang="fr-FR"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62" name="Picture 2" descr="1280px-Quinten_Metsys_-_Triptyque_de_la_confr%C3%A9rie_de_Sainte-Anne_%C3%A0_Louvain"/>
          <p:cNvPicPr>
            <a:picLocks noChangeAspect="1" noChangeArrowheads="1"/>
          </p:cNvPicPr>
          <p:nvPr/>
        </p:nvPicPr>
        <p:blipFill>
          <a:blip r:embed="rId2" cstate="print">
            <a:lum contrast="6000"/>
          </a:blip>
          <a:srcRect/>
          <a:stretch>
            <a:fillRect/>
          </a:stretch>
        </p:blipFill>
        <p:spPr bwMode="auto">
          <a:xfrm>
            <a:off x="173038" y="801688"/>
            <a:ext cx="11966575" cy="5680075"/>
          </a:xfrm>
          <a:prstGeom prst="rect">
            <a:avLst/>
          </a:prstGeom>
          <a:noFill/>
        </p:spPr>
      </p:pic>
      <p:sp>
        <p:nvSpPr>
          <p:cNvPr id="399364" name="Rectangle 4"/>
          <p:cNvSpPr>
            <a:spLocks noChangeArrowheads="1"/>
          </p:cNvSpPr>
          <p:nvPr/>
        </p:nvSpPr>
        <p:spPr bwMode="auto">
          <a:xfrm>
            <a:off x="9867900" y="6032500"/>
            <a:ext cx="2324100" cy="947738"/>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MASSYS, Quentin</a:t>
            </a:r>
          </a:p>
          <a:p>
            <a:r>
              <a:rPr lang="es-ES" sz="800" b="1">
                <a:solidFill>
                  <a:srgbClr val="FF0000"/>
                </a:solidFill>
                <a:latin typeface="Arial" charset="0"/>
                <a:cs typeface="Arial" charset="0"/>
              </a:rPr>
              <a:t>St Anne Altarpiece</a:t>
            </a:r>
          </a:p>
          <a:p>
            <a:r>
              <a:rPr lang="es-ES" sz="800" b="1">
                <a:solidFill>
                  <a:srgbClr val="FF0000"/>
                </a:solidFill>
                <a:latin typeface="Arial" charset="0"/>
                <a:cs typeface="Arial" charset="0"/>
              </a:rPr>
              <a:t>1507-08</a:t>
            </a:r>
          </a:p>
          <a:p>
            <a:r>
              <a:rPr lang="es-ES" sz="800" b="1">
                <a:solidFill>
                  <a:srgbClr val="FF0000"/>
                </a:solidFill>
                <a:latin typeface="Arial" charset="0"/>
                <a:cs typeface="Arial" charset="0"/>
              </a:rPr>
              <a:t>Oil on wood, 224,5 x 219 cm (centre), 220 x 92 cm (each wing)</a:t>
            </a:r>
          </a:p>
          <a:p>
            <a:r>
              <a:rPr lang="es-E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5684" name="Picture 4" descr="Imagen1"/>
          <p:cNvPicPr>
            <a:picLocks noChangeAspect="1" noChangeArrowheads="1"/>
          </p:cNvPicPr>
          <p:nvPr/>
        </p:nvPicPr>
        <p:blipFill>
          <a:blip r:embed="rId2" cstate="print"/>
          <a:srcRect/>
          <a:stretch>
            <a:fillRect/>
          </a:stretch>
        </p:blipFill>
        <p:spPr bwMode="auto">
          <a:xfrm>
            <a:off x="1312863" y="9525"/>
            <a:ext cx="9564687" cy="6838950"/>
          </a:xfrm>
          <a:prstGeom prst="rect">
            <a:avLst/>
          </a:prstGeom>
          <a:noFill/>
        </p:spPr>
      </p:pic>
      <p:sp>
        <p:nvSpPr>
          <p:cNvPr id="455685" name="Rectangle 5"/>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MASSYS, Quentin</a:t>
            </a:r>
          </a:p>
          <a:p>
            <a:r>
              <a:rPr lang="es-ES" sz="800" b="1">
                <a:solidFill>
                  <a:srgbClr val="FF0000"/>
                </a:solidFill>
                <a:latin typeface="Arial" charset="0"/>
                <a:cs typeface="Arial" charset="0"/>
              </a:rPr>
              <a:t>St Anne Altarpiece (central panel)</a:t>
            </a:r>
          </a:p>
          <a:p>
            <a:r>
              <a:rPr lang="es-ES" sz="800" b="1">
                <a:solidFill>
                  <a:srgbClr val="FF0000"/>
                </a:solidFill>
                <a:latin typeface="Arial" charset="0"/>
                <a:cs typeface="Arial" charset="0"/>
              </a:rPr>
              <a:t>1507-08</a:t>
            </a:r>
          </a:p>
          <a:p>
            <a:r>
              <a:rPr lang="es-ES" sz="800" b="1">
                <a:solidFill>
                  <a:srgbClr val="FF0000"/>
                </a:solidFill>
                <a:latin typeface="Arial" charset="0"/>
                <a:cs typeface="Arial" charset="0"/>
              </a:rPr>
              <a:t>Oil on wood, 224,5 x 219 cm</a:t>
            </a:r>
          </a:p>
          <a:p>
            <a:r>
              <a:rPr lang="es-E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1410" name="Picture 2" descr="Quinten Metsys-Triptique de la confrerie Saint-Anne a Louvain mg 2991.jpg"/>
          <p:cNvPicPr>
            <a:picLocks noChangeAspect="1" noChangeArrowheads="1"/>
          </p:cNvPicPr>
          <p:nvPr/>
        </p:nvPicPr>
        <p:blipFill>
          <a:blip r:embed="rId2" cstate="print"/>
          <a:srcRect/>
          <a:stretch>
            <a:fillRect/>
          </a:stretch>
        </p:blipFill>
        <p:spPr bwMode="auto">
          <a:xfrm>
            <a:off x="2019300" y="42863"/>
            <a:ext cx="8280400" cy="6832600"/>
          </a:xfrm>
          <a:prstGeom prst="rect">
            <a:avLst/>
          </a:prstGeom>
          <a:noFill/>
        </p:spPr>
      </p:pic>
      <p:sp>
        <p:nvSpPr>
          <p:cNvPr id="401412" name="Rectangle 4"/>
          <p:cNvSpPr>
            <a:spLocks noChangeArrowheads="1"/>
          </p:cNvSpPr>
          <p:nvPr/>
        </p:nvSpPr>
        <p:spPr bwMode="auto">
          <a:xfrm>
            <a:off x="9906000" y="6108700"/>
            <a:ext cx="2324100" cy="703263"/>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MASSYS, Quentin</a:t>
            </a:r>
          </a:p>
          <a:p>
            <a:r>
              <a:rPr lang="fr-FR" sz="800" b="1">
                <a:solidFill>
                  <a:srgbClr val="FF0000"/>
                </a:solidFill>
                <a:latin typeface="Arial" charset="0"/>
                <a:cs typeface="Arial" charset="0"/>
              </a:rPr>
              <a:t>St Anne Altarpiece (detail)</a:t>
            </a:r>
          </a:p>
          <a:p>
            <a:r>
              <a:rPr lang="fr-FR" sz="800" b="1">
                <a:solidFill>
                  <a:srgbClr val="FF0000"/>
                </a:solidFill>
                <a:latin typeface="Arial" charset="0"/>
                <a:cs typeface="Arial" charset="0"/>
              </a:rPr>
              <a:t>1507-08</a:t>
            </a:r>
          </a:p>
          <a:p>
            <a:r>
              <a:rPr lang="fr-FR" sz="800" b="1">
                <a:solidFill>
                  <a:srgbClr val="FF0000"/>
                </a:solidFill>
                <a:latin typeface="Arial" charset="0"/>
                <a:cs typeface="Arial" charset="0"/>
              </a:rPr>
              <a:t>Oil on wood</a:t>
            </a:r>
          </a:p>
          <a:p>
            <a:r>
              <a:rPr lang="fr-FR"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02" name="Picture 2" descr="Quinten_Metsys_-_Triptyque_de_la_confr%C3%A9rie_de_Sainte-Anne_%C3%A0_Louvain"/>
          <p:cNvPicPr>
            <a:picLocks noChangeAspect="1" noChangeArrowheads="1"/>
          </p:cNvPicPr>
          <p:nvPr/>
        </p:nvPicPr>
        <p:blipFill>
          <a:blip r:embed="rId2" cstate="print"/>
          <a:srcRect/>
          <a:stretch>
            <a:fillRect/>
          </a:stretch>
        </p:blipFill>
        <p:spPr bwMode="auto">
          <a:xfrm>
            <a:off x="4394200" y="96838"/>
            <a:ext cx="3454400" cy="6837362"/>
          </a:xfrm>
          <a:prstGeom prst="rect">
            <a:avLst/>
          </a:prstGeom>
          <a:noFill/>
        </p:spPr>
      </p:pic>
      <p:sp>
        <p:nvSpPr>
          <p:cNvPr id="409605" name="Rectangle 5"/>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MASSYS, Quentin</a:t>
            </a:r>
          </a:p>
          <a:p>
            <a:r>
              <a:rPr lang="es-ES" sz="800" b="1">
                <a:solidFill>
                  <a:srgbClr val="FF0000"/>
                </a:solidFill>
                <a:latin typeface="Arial" charset="0"/>
                <a:cs typeface="Arial" charset="0"/>
              </a:rPr>
              <a:t>St Anne Altarpiece (right wing)</a:t>
            </a:r>
          </a:p>
          <a:p>
            <a:r>
              <a:rPr lang="es-ES" sz="800" b="1">
                <a:solidFill>
                  <a:srgbClr val="FF0000"/>
                </a:solidFill>
                <a:latin typeface="Arial" charset="0"/>
                <a:cs typeface="Arial" charset="0"/>
              </a:rPr>
              <a:t>1507-08</a:t>
            </a:r>
          </a:p>
          <a:p>
            <a:r>
              <a:rPr lang="es-ES" sz="800" b="1">
                <a:solidFill>
                  <a:srgbClr val="FF0000"/>
                </a:solidFill>
                <a:latin typeface="Arial" charset="0"/>
                <a:cs typeface="Arial" charset="0"/>
              </a:rPr>
              <a:t>Oil on wood</a:t>
            </a:r>
          </a:p>
          <a:p>
            <a:r>
              <a:rPr lang="es-ES" sz="800" b="1">
                <a:solidFill>
                  <a:srgbClr val="FF0000"/>
                </a:solidFill>
                <a:latin typeface="Arial" charset="0"/>
                <a:cs typeface="Arial" charset="0"/>
              </a:rPr>
              <a:t>Musées Royaux des Beaux-Arts, Brussels</a:t>
            </a:r>
          </a:p>
        </p:txBody>
      </p:sp>
    </p:spTree>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626" name="Picture 2" descr="Quinten_Metsys_-_Triptyque_de_la_confr%C3%A9rie_de_Sainte-Anne_%C3%A0_Louvain"/>
          <p:cNvPicPr>
            <a:picLocks noChangeAspect="1" noChangeArrowheads="1"/>
          </p:cNvPicPr>
          <p:nvPr/>
        </p:nvPicPr>
        <p:blipFill>
          <a:blip r:embed="rId2" cstate="print">
            <a:lum contrast="6000"/>
          </a:blip>
          <a:srcRect/>
          <a:stretch>
            <a:fillRect/>
          </a:stretch>
        </p:blipFill>
        <p:spPr bwMode="auto">
          <a:xfrm>
            <a:off x="3327400" y="17463"/>
            <a:ext cx="5614988" cy="6840537"/>
          </a:xfrm>
          <a:prstGeom prst="rect">
            <a:avLst/>
          </a:prstGeom>
          <a:noFill/>
        </p:spPr>
      </p:pic>
      <p:sp>
        <p:nvSpPr>
          <p:cNvPr id="410628"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MASSYS, Quentin</a:t>
            </a:r>
          </a:p>
          <a:p>
            <a:r>
              <a:rPr lang="es-ES" sz="800" b="1">
                <a:solidFill>
                  <a:srgbClr val="FF0000"/>
                </a:solidFill>
                <a:latin typeface="Arial" charset="0"/>
                <a:cs typeface="Arial" charset="0"/>
              </a:rPr>
              <a:t>St Anne Altarpiece (right wing, detail)</a:t>
            </a:r>
          </a:p>
          <a:p>
            <a:r>
              <a:rPr lang="es-ES" sz="800" b="1">
                <a:solidFill>
                  <a:srgbClr val="FF0000"/>
                </a:solidFill>
                <a:latin typeface="Arial" charset="0"/>
                <a:cs typeface="Arial" charset="0"/>
              </a:rPr>
              <a:t>1507-08</a:t>
            </a:r>
          </a:p>
          <a:p>
            <a:r>
              <a:rPr lang="es-ES" sz="800" b="1">
                <a:solidFill>
                  <a:srgbClr val="FF0000"/>
                </a:solidFill>
                <a:latin typeface="Arial" charset="0"/>
                <a:cs typeface="Arial" charset="0"/>
              </a:rPr>
              <a:t>Oil on wood</a:t>
            </a:r>
          </a:p>
          <a:p>
            <a:r>
              <a:rPr lang="es-ES" sz="800" b="1">
                <a:solidFill>
                  <a:srgbClr val="FF0000"/>
                </a:solidFill>
                <a:latin typeface="Arial" charset="0"/>
                <a:cs typeface="Arial" charset="0"/>
              </a:rPr>
              <a:t>Musées Royaux des Beaux-Arts, Brussels</a:t>
            </a:r>
          </a:p>
        </p:txBody>
      </p:sp>
    </p:spTree>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5506" name="Picture 2" descr="Quinten_Metsys_-_Triptyque_de_la_confr%C3%A9rie_de_Sainte-Anne_%C3%A0_Louvain"/>
          <p:cNvPicPr>
            <a:picLocks noChangeAspect="1" noChangeArrowheads="1"/>
          </p:cNvPicPr>
          <p:nvPr/>
        </p:nvPicPr>
        <p:blipFill>
          <a:blip r:embed="rId2" cstate="print">
            <a:lum contrast="6000"/>
          </a:blip>
          <a:srcRect/>
          <a:stretch>
            <a:fillRect/>
          </a:stretch>
        </p:blipFill>
        <p:spPr bwMode="auto">
          <a:xfrm>
            <a:off x="4578350" y="95250"/>
            <a:ext cx="3213100" cy="6840538"/>
          </a:xfrm>
          <a:prstGeom prst="rect">
            <a:avLst/>
          </a:prstGeom>
          <a:noFill/>
        </p:spPr>
      </p:pic>
      <p:sp>
        <p:nvSpPr>
          <p:cNvPr id="405508"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MASSYS, Quentin</a:t>
            </a:r>
          </a:p>
          <a:p>
            <a:r>
              <a:rPr lang="es-ES" sz="800" b="1">
                <a:solidFill>
                  <a:srgbClr val="FF0000"/>
                </a:solidFill>
                <a:latin typeface="Arial" charset="0"/>
                <a:cs typeface="Arial" charset="0"/>
              </a:rPr>
              <a:t>St Anne Altarpiece (left wing)</a:t>
            </a:r>
          </a:p>
          <a:p>
            <a:r>
              <a:rPr lang="es-ES" sz="800" b="1">
                <a:solidFill>
                  <a:srgbClr val="FF0000"/>
                </a:solidFill>
                <a:latin typeface="Arial" charset="0"/>
                <a:cs typeface="Arial" charset="0"/>
              </a:rPr>
              <a:t>1507-08</a:t>
            </a:r>
          </a:p>
          <a:p>
            <a:r>
              <a:rPr lang="es-ES" sz="800" b="1">
                <a:solidFill>
                  <a:srgbClr val="FF0000"/>
                </a:solidFill>
                <a:latin typeface="Arial" charset="0"/>
                <a:cs typeface="Arial" charset="0"/>
              </a:rPr>
              <a:t>Oil on wood, 224,5 x 219 cm</a:t>
            </a:r>
          </a:p>
          <a:p>
            <a:r>
              <a:rPr lang="es-ES" sz="800" b="1">
                <a:solidFill>
                  <a:srgbClr val="FF0000"/>
                </a:solidFill>
                <a:latin typeface="Arial" charset="0"/>
                <a:cs typeface="Arial" charset="0"/>
              </a:rPr>
              <a:t>Musées Royaux des Beaux-Arts, Brussels</a:t>
            </a:r>
          </a:p>
        </p:txBody>
      </p:sp>
    </p:spTree>
  </p:cSld>
  <p:clrMapOvr>
    <a:masterClrMapping/>
  </p:clrMapOvr>
  <p:transition spd="slow">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6530" name="Picture 2" descr="623px-Quinten_Metsys-Triptique_de_la_confrerie_Saint-Anne_a_Louvain_mg_2983"/>
          <p:cNvPicPr>
            <a:picLocks noChangeAspect="1" noChangeArrowheads="1"/>
          </p:cNvPicPr>
          <p:nvPr/>
        </p:nvPicPr>
        <p:blipFill>
          <a:blip r:embed="rId2" cstate="print"/>
          <a:srcRect/>
          <a:stretch>
            <a:fillRect/>
          </a:stretch>
        </p:blipFill>
        <p:spPr bwMode="auto">
          <a:xfrm>
            <a:off x="4062413" y="0"/>
            <a:ext cx="4160837" cy="6840538"/>
          </a:xfrm>
          <a:prstGeom prst="rect">
            <a:avLst/>
          </a:prstGeom>
          <a:noFill/>
        </p:spPr>
      </p:pic>
      <p:sp>
        <p:nvSpPr>
          <p:cNvPr id="406532"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MASSYS, Quentin</a:t>
            </a:r>
          </a:p>
          <a:p>
            <a:r>
              <a:rPr lang="es-ES" sz="800" b="1">
                <a:solidFill>
                  <a:srgbClr val="FF0000"/>
                </a:solidFill>
                <a:latin typeface="Arial" charset="0"/>
                <a:cs typeface="Arial" charset="0"/>
              </a:rPr>
              <a:t>St Anne Altarpiece (left wing)</a:t>
            </a:r>
          </a:p>
          <a:p>
            <a:r>
              <a:rPr lang="es-ES" sz="800" b="1">
                <a:solidFill>
                  <a:srgbClr val="FF0000"/>
                </a:solidFill>
                <a:latin typeface="Arial" charset="0"/>
                <a:cs typeface="Arial" charset="0"/>
              </a:rPr>
              <a:t>1507-08</a:t>
            </a:r>
          </a:p>
          <a:p>
            <a:r>
              <a:rPr lang="es-ES" sz="800" b="1">
                <a:solidFill>
                  <a:srgbClr val="FF0000"/>
                </a:solidFill>
                <a:latin typeface="Arial" charset="0"/>
                <a:cs typeface="Arial" charset="0"/>
              </a:rPr>
              <a:t>Oil on wood, 224,5 x 219 cm</a:t>
            </a:r>
          </a:p>
          <a:p>
            <a:r>
              <a:rPr lang="es-E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8578" name="Picture 2" descr="685px-Quinten_Metsys-Triptique_de_la_confrerie_Saint-Anne_a_Louvain_mg_2988"/>
          <p:cNvPicPr>
            <a:picLocks noChangeAspect="1" noChangeArrowheads="1"/>
          </p:cNvPicPr>
          <p:nvPr/>
        </p:nvPicPr>
        <p:blipFill>
          <a:blip r:embed="rId2" cstate="print"/>
          <a:srcRect/>
          <a:stretch>
            <a:fillRect/>
          </a:stretch>
        </p:blipFill>
        <p:spPr bwMode="auto">
          <a:xfrm>
            <a:off x="3843338" y="20638"/>
            <a:ext cx="4578350" cy="6837362"/>
          </a:xfrm>
          <a:prstGeom prst="rect">
            <a:avLst/>
          </a:prstGeom>
          <a:noFill/>
        </p:spPr>
      </p:pic>
      <p:sp>
        <p:nvSpPr>
          <p:cNvPr id="408580"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MASSYS, Quentin</a:t>
            </a:r>
          </a:p>
          <a:p>
            <a:r>
              <a:rPr lang="es-ES" sz="800" b="1">
                <a:solidFill>
                  <a:srgbClr val="FF0000"/>
                </a:solidFill>
                <a:latin typeface="Arial" charset="0"/>
                <a:cs typeface="Arial" charset="0"/>
              </a:rPr>
              <a:t>St Anne Altarpiece (left wing)</a:t>
            </a:r>
          </a:p>
          <a:p>
            <a:r>
              <a:rPr lang="es-ES" sz="800" b="1">
                <a:solidFill>
                  <a:srgbClr val="FF0000"/>
                </a:solidFill>
                <a:latin typeface="Arial" charset="0"/>
                <a:cs typeface="Arial" charset="0"/>
              </a:rPr>
              <a:t>1507-08</a:t>
            </a:r>
          </a:p>
          <a:p>
            <a:r>
              <a:rPr lang="es-ES" sz="800" b="1">
                <a:solidFill>
                  <a:srgbClr val="FF0000"/>
                </a:solidFill>
                <a:latin typeface="Arial" charset="0"/>
                <a:cs typeface="Arial" charset="0"/>
              </a:rPr>
              <a:t>Oil on wood, 224,5 x 219 cm</a:t>
            </a:r>
          </a:p>
          <a:p>
            <a:r>
              <a:rPr lang="es-ES" sz="800" b="1">
                <a:solidFill>
                  <a:srgbClr val="FF0000"/>
                </a:solidFill>
                <a:latin typeface="Arial" charset="0"/>
                <a:cs typeface="Arial" charset="0"/>
              </a:rPr>
              <a:t>Musées Royaux des Beaux-Arts, Brussels</a:t>
            </a:r>
          </a:p>
        </p:txBody>
      </p:sp>
    </p:spTree>
  </p:cSld>
  <p:clrMapOvr>
    <a:masterClrMapping/>
  </p:clrMapOvr>
  <p:transition spd="slow">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9058" name="Picture 2" descr="Peter_Paul_Rubens_-_The_Martyrdom_of_St_Livinus"/>
          <p:cNvPicPr>
            <a:picLocks noChangeAspect="1" noChangeArrowheads="1"/>
          </p:cNvPicPr>
          <p:nvPr/>
        </p:nvPicPr>
        <p:blipFill>
          <a:blip r:embed="rId2" cstate="print"/>
          <a:srcRect/>
          <a:stretch>
            <a:fillRect/>
          </a:stretch>
        </p:blipFill>
        <p:spPr bwMode="auto">
          <a:xfrm>
            <a:off x="3514725" y="19050"/>
            <a:ext cx="5192713" cy="6838950"/>
          </a:xfrm>
          <a:prstGeom prst="rect">
            <a:avLst/>
          </a:prstGeom>
          <a:noFill/>
        </p:spPr>
      </p:pic>
      <p:sp>
        <p:nvSpPr>
          <p:cNvPr id="429060"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RUBENS, Peter Paul</a:t>
            </a:r>
          </a:p>
          <a:p>
            <a:r>
              <a:rPr lang="es-ES" sz="800" b="1">
                <a:solidFill>
                  <a:srgbClr val="FF0000"/>
                </a:solidFill>
                <a:latin typeface="Arial" charset="0"/>
                <a:cs typeface="Arial" charset="0"/>
              </a:rPr>
              <a:t>The Martyrdom of St Livinus</a:t>
            </a:r>
          </a:p>
          <a:p>
            <a:r>
              <a:rPr lang="es-ES" sz="800" b="1">
                <a:solidFill>
                  <a:srgbClr val="FF0000"/>
                </a:solidFill>
                <a:latin typeface="Arial" charset="0"/>
                <a:cs typeface="Arial" charset="0"/>
              </a:rPr>
              <a:t>1633</a:t>
            </a:r>
          </a:p>
          <a:p>
            <a:r>
              <a:rPr lang="es-ES" sz="800" b="1">
                <a:solidFill>
                  <a:srgbClr val="FF0000"/>
                </a:solidFill>
                <a:latin typeface="Arial" charset="0"/>
                <a:cs typeface="Arial" charset="0"/>
              </a:rPr>
              <a:t>Oil on canvas, 455 x 347 cm</a:t>
            </a:r>
          </a:p>
          <a:p>
            <a:r>
              <a:rPr lang="es-ES" sz="800" b="1">
                <a:solidFill>
                  <a:srgbClr val="FF0000"/>
                </a:solidFill>
                <a:latin typeface="Arial" charset="0"/>
                <a:cs typeface="Arial" charset="0"/>
              </a:rPr>
              <a:t>Musées Royaux des Beaux-Arts, Brussels</a:t>
            </a:r>
          </a:p>
        </p:txBody>
      </p:sp>
    </p:spTree>
  </p:cSld>
  <p:clrMapOvr>
    <a:masterClrMapping/>
  </p:clrMapOvr>
  <p:transition spd="slow">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82" name="Picture 2" descr="Peter_Paul_Rubens_-_The_Martyrdom_of_St_Livinus"/>
          <p:cNvPicPr>
            <a:picLocks noChangeAspect="1" noChangeArrowheads="1"/>
          </p:cNvPicPr>
          <p:nvPr/>
        </p:nvPicPr>
        <p:blipFill>
          <a:blip r:embed="rId2" cstate="print">
            <a:lum bright="-6000" contrast="6000"/>
          </a:blip>
          <a:srcRect/>
          <a:stretch>
            <a:fillRect/>
          </a:stretch>
        </p:blipFill>
        <p:spPr bwMode="auto">
          <a:xfrm>
            <a:off x="1425575" y="19050"/>
            <a:ext cx="9947275" cy="6838950"/>
          </a:xfrm>
          <a:prstGeom prst="rect">
            <a:avLst/>
          </a:prstGeom>
          <a:noFill/>
        </p:spPr>
      </p:pic>
      <p:sp>
        <p:nvSpPr>
          <p:cNvPr id="430084"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RUBENS, Peter Paul</a:t>
            </a:r>
          </a:p>
          <a:p>
            <a:r>
              <a:rPr lang="es-ES" sz="800" b="1">
                <a:solidFill>
                  <a:srgbClr val="FF0000"/>
                </a:solidFill>
                <a:latin typeface="Arial" charset="0"/>
                <a:cs typeface="Arial" charset="0"/>
              </a:rPr>
              <a:t>The Martyrdom of St Livinus (detail)</a:t>
            </a:r>
          </a:p>
          <a:p>
            <a:r>
              <a:rPr lang="es-ES" sz="800" b="1">
                <a:solidFill>
                  <a:srgbClr val="FF0000"/>
                </a:solidFill>
                <a:latin typeface="Arial" charset="0"/>
                <a:cs typeface="Arial" charset="0"/>
              </a:rPr>
              <a:t>1633</a:t>
            </a:r>
          </a:p>
          <a:p>
            <a:r>
              <a:rPr lang="es-ES" sz="800" b="1">
                <a:solidFill>
                  <a:srgbClr val="FF0000"/>
                </a:solidFill>
                <a:latin typeface="Arial" charset="0"/>
                <a:cs typeface="Arial" charset="0"/>
              </a:rPr>
              <a:t>Oil on canvas, 455 x 347 cm</a:t>
            </a:r>
          </a:p>
          <a:p>
            <a:r>
              <a:rPr lang="es-E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1106" name="Picture 2" descr="Peter_Paul_Rubens_-_The_Martyrdom_of_St_Livinus"/>
          <p:cNvPicPr>
            <a:picLocks noChangeAspect="1" noChangeArrowheads="1"/>
          </p:cNvPicPr>
          <p:nvPr/>
        </p:nvPicPr>
        <p:blipFill>
          <a:blip r:embed="rId2" cstate="print">
            <a:lum bright="-6000" contrast="12000"/>
          </a:blip>
          <a:srcRect/>
          <a:stretch>
            <a:fillRect/>
          </a:stretch>
        </p:blipFill>
        <p:spPr bwMode="auto">
          <a:xfrm>
            <a:off x="1466850" y="57150"/>
            <a:ext cx="9340850" cy="6838950"/>
          </a:xfrm>
          <a:prstGeom prst="rect">
            <a:avLst/>
          </a:prstGeom>
          <a:noFill/>
        </p:spPr>
      </p:pic>
      <p:sp>
        <p:nvSpPr>
          <p:cNvPr id="431108"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RUBENS, Peter Paul</a:t>
            </a:r>
          </a:p>
          <a:p>
            <a:r>
              <a:rPr lang="es-ES" sz="800" b="1">
                <a:solidFill>
                  <a:srgbClr val="FF0000"/>
                </a:solidFill>
                <a:latin typeface="Arial" charset="0"/>
                <a:cs typeface="Arial" charset="0"/>
              </a:rPr>
              <a:t>The Martyrdom of St Livinus (detail)</a:t>
            </a:r>
          </a:p>
          <a:p>
            <a:r>
              <a:rPr lang="es-ES" sz="800" b="1">
                <a:solidFill>
                  <a:srgbClr val="FF0000"/>
                </a:solidFill>
                <a:latin typeface="Arial" charset="0"/>
                <a:cs typeface="Arial" charset="0"/>
              </a:rPr>
              <a:t>1633</a:t>
            </a:r>
          </a:p>
          <a:p>
            <a:r>
              <a:rPr lang="es-ES" sz="800" b="1">
                <a:solidFill>
                  <a:srgbClr val="FF0000"/>
                </a:solidFill>
                <a:latin typeface="Arial" charset="0"/>
                <a:cs typeface="Arial" charset="0"/>
              </a:rPr>
              <a:t>Oil on canvas, 455 x 347 cm</a:t>
            </a:r>
          </a:p>
          <a:p>
            <a:r>
              <a:rPr lang="es-ES"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1650" name="Picture 2" descr="09anthon"/>
          <p:cNvPicPr>
            <a:picLocks noChangeAspect="1" noChangeArrowheads="1"/>
          </p:cNvPicPr>
          <p:nvPr/>
        </p:nvPicPr>
        <p:blipFill>
          <a:blip r:embed="rId2" cstate="print">
            <a:lum contrast="6000"/>
          </a:blip>
          <a:srcRect/>
          <a:stretch>
            <a:fillRect/>
          </a:stretch>
        </p:blipFill>
        <p:spPr bwMode="auto">
          <a:xfrm>
            <a:off x="3581400" y="20638"/>
            <a:ext cx="5019675" cy="6837362"/>
          </a:xfrm>
          <a:prstGeom prst="rect">
            <a:avLst/>
          </a:prstGeom>
          <a:noFill/>
        </p:spPr>
      </p:pic>
      <p:sp>
        <p:nvSpPr>
          <p:cNvPr id="411652"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WEYDEN, Rogier van der</a:t>
            </a:r>
          </a:p>
          <a:p>
            <a:r>
              <a:rPr lang="es-ES" sz="800" b="1">
                <a:solidFill>
                  <a:srgbClr val="FF0000"/>
                </a:solidFill>
                <a:latin typeface="Arial" charset="0"/>
                <a:cs typeface="Arial" charset="0"/>
              </a:rPr>
              <a:t>Portrait of Antony of Burgundy</a:t>
            </a:r>
          </a:p>
          <a:p>
            <a:r>
              <a:rPr lang="es-ES" sz="800" b="1">
                <a:solidFill>
                  <a:srgbClr val="FF0000"/>
                </a:solidFill>
                <a:latin typeface="Arial" charset="0"/>
                <a:cs typeface="Arial" charset="0"/>
              </a:rPr>
              <a:t>c. 1461</a:t>
            </a:r>
          </a:p>
          <a:p>
            <a:r>
              <a:rPr lang="es-ES" sz="800" b="1">
                <a:solidFill>
                  <a:srgbClr val="FF0000"/>
                </a:solidFill>
                <a:latin typeface="Arial" charset="0"/>
                <a:cs typeface="Arial" charset="0"/>
              </a:rPr>
              <a:t>Oak, 38,4 x 28 cm</a:t>
            </a:r>
          </a:p>
          <a:p>
            <a:r>
              <a:rPr lang="es-ES" sz="800" b="1">
                <a:solidFill>
                  <a:srgbClr val="FF0000"/>
                </a:solidFill>
                <a:latin typeface="Arial" charset="0"/>
                <a:cs typeface="Arial" charset="0"/>
              </a:rPr>
              <a:t>Musées Royaux des Beaux-Arts, Brussels</a:t>
            </a:r>
          </a:p>
        </p:txBody>
      </p:sp>
    </p:spTree>
  </p:cSld>
  <p:clrMapOvr>
    <a:masterClrMapping/>
  </p:clrMapOvr>
  <p:transition spd="slow">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2674" name="Picture 2" descr="09anthon"/>
          <p:cNvPicPr>
            <a:picLocks noChangeAspect="1" noChangeArrowheads="1"/>
          </p:cNvPicPr>
          <p:nvPr/>
        </p:nvPicPr>
        <p:blipFill>
          <a:blip r:embed="rId2" cstate="print">
            <a:lum contrast="12000"/>
          </a:blip>
          <a:srcRect t="19460" b="17148"/>
          <a:stretch>
            <a:fillRect/>
          </a:stretch>
        </p:blipFill>
        <p:spPr bwMode="auto">
          <a:xfrm>
            <a:off x="2133600" y="4763"/>
            <a:ext cx="7910513" cy="6832600"/>
          </a:xfrm>
          <a:prstGeom prst="rect">
            <a:avLst/>
          </a:prstGeom>
          <a:noFill/>
        </p:spPr>
      </p:pic>
      <p:sp>
        <p:nvSpPr>
          <p:cNvPr id="412676"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es-ES" sz="800" b="1">
                <a:solidFill>
                  <a:srgbClr val="FF0000"/>
                </a:solidFill>
                <a:latin typeface="Arial" charset="0"/>
                <a:cs typeface="Arial" charset="0"/>
              </a:rPr>
              <a:t>WEYDEN, Rogier van der</a:t>
            </a:r>
          </a:p>
          <a:p>
            <a:r>
              <a:rPr lang="es-ES" sz="800" b="1">
                <a:solidFill>
                  <a:srgbClr val="FF0000"/>
                </a:solidFill>
                <a:latin typeface="Arial" charset="0"/>
                <a:cs typeface="Arial" charset="0"/>
              </a:rPr>
              <a:t>Portrait of Antony of Burgundy (detail)</a:t>
            </a:r>
          </a:p>
          <a:p>
            <a:r>
              <a:rPr lang="es-ES" sz="800" b="1">
                <a:solidFill>
                  <a:srgbClr val="FF0000"/>
                </a:solidFill>
                <a:latin typeface="Arial" charset="0"/>
                <a:cs typeface="Arial" charset="0"/>
              </a:rPr>
              <a:t>c. 1461</a:t>
            </a:r>
          </a:p>
          <a:p>
            <a:r>
              <a:rPr lang="es-ES" sz="800" b="1">
                <a:solidFill>
                  <a:srgbClr val="FF0000"/>
                </a:solidFill>
                <a:latin typeface="Arial" charset="0"/>
                <a:cs typeface="Arial" charset="0"/>
              </a:rPr>
              <a:t>Oak</a:t>
            </a:r>
          </a:p>
          <a:p>
            <a:r>
              <a:rPr lang="es-ES" sz="800" b="1">
                <a:solidFill>
                  <a:srgbClr val="FF0000"/>
                </a:solidFill>
                <a:latin typeface="Arial" charset="0"/>
                <a:cs typeface="Arial" charset="0"/>
              </a:rPr>
              <a:t>Musées Royaux des Beaux-Arts, Brussels</a:t>
            </a:r>
          </a:p>
        </p:txBody>
      </p:sp>
    </p:spTree>
  </p:cSld>
  <p:clrMapOvr>
    <a:masterClrMapping/>
  </p:clrMapOvr>
  <p:transition spd="slow">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2194" name="Picture 2" descr="301david"/>
          <p:cNvPicPr>
            <a:picLocks noChangeAspect="1" noChangeArrowheads="1"/>
          </p:cNvPicPr>
          <p:nvPr/>
        </p:nvPicPr>
        <p:blipFill>
          <a:blip r:embed="rId2" cstate="print">
            <a:lum contrast="6000"/>
          </a:blip>
          <a:srcRect/>
          <a:stretch>
            <a:fillRect/>
          </a:stretch>
        </p:blipFill>
        <p:spPr bwMode="auto">
          <a:xfrm>
            <a:off x="3386138" y="0"/>
            <a:ext cx="5373687" cy="6908800"/>
          </a:xfrm>
          <a:prstGeom prst="rect">
            <a:avLst/>
          </a:prstGeom>
          <a:noFill/>
        </p:spPr>
      </p:pic>
      <p:sp>
        <p:nvSpPr>
          <p:cNvPr id="392196"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DAVID, Jacques-Louis</a:t>
            </a:r>
          </a:p>
          <a:p>
            <a:r>
              <a:rPr lang="fr-FR" sz="800" b="1">
                <a:solidFill>
                  <a:srgbClr val="FF0000"/>
                </a:solidFill>
                <a:latin typeface="Arial" charset="0"/>
                <a:cs typeface="Arial" charset="0"/>
              </a:rPr>
              <a:t>The Death of Marat</a:t>
            </a:r>
          </a:p>
          <a:p>
            <a:r>
              <a:rPr lang="fr-FR" sz="800" b="1">
                <a:solidFill>
                  <a:srgbClr val="FF0000"/>
                </a:solidFill>
                <a:latin typeface="Arial" charset="0"/>
                <a:cs typeface="Arial" charset="0"/>
              </a:rPr>
              <a:t>1793</a:t>
            </a:r>
          </a:p>
          <a:p>
            <a:r>
              <a:rPr lang="fr-FR" sz="800" b="1">
                <a:solidFill>
                  <a:srgbClr val="FF0000"/>
                </a:solidFill>
                <a:latin typeface="Arial" charset="0"/>
                <a:cs typeface="Arial" charset="0"/>
              </a:rPr>
              <a:t>Oil on canvas, 162 x 128 cm</a:t>
            </a:r>
          </a:p>
          <a:p>
            <a:r>
              <a:rPr lang="fr-FR"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3218" name="Picture 2" descr="Death_of_Marat_by_David"/>
          <p:cNvPicPr>
            <a:picLocks noChangeAspect="1" noChangeArrowheads="1"/>
          </p:cNvPicPr>
          <p:nvPr/>
        </p:nvPicPr>
        <p:blipFill>
          <a:blip r:embed="rId2" cstate="print">
            <a:lum contrast="6000"/>
          </a:blip>
          <a:srcRect l="3796" t="42270" r="9190" b="1865"/>
          <a:stretch>
            <a:fillRect/>
          </a:stretch>
        </p:blipFill>
        <p:spPr bwMode="auto">
          <a:xfrm>
            <a:off x="1995488" y="38100"/>
            <a:ext cx="8296275" cy="6848475"/>
          </a:xfrm>
          <a:prstGeom prst="rect">
            <a:avLst/>
          </a:prstGeom>
          <a:noFill/>
        </p:spPr>
      </p:pic>
      <p:sp>
        <p:nvSpPr>
          <p:cNvPr id="393220"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DAVID, Jacques-Louis</a:t>
            </a:r>
          </a:p>
          <a:p>
            <a:r>
              <a:rPr lang="fr-FR" sz="800" b="1">
                <a:solidFill>
                  <a:srgbClr val="FF0000"/>
                </a:solidFill>
                <a:latin typeface="Arial" charset="0"/>
                <a:cs typeface="Arial" charset="0"/>
              </a:rPr>
              <a:t>The Death of Marat (detail)</a:t>
            </a:r>
          </a:p>
          <a:p>
            <a:r>
              <a:rPr lang="fr-FR" sz="800" b="1">
                <a:solidFill>
                  <a:srgbClr val="FF0000"/>
                </a:solidFill>
                <a:latin typeface="Arial" charset="0"/>
                <a:cs typeface="Arial" charset="0"/>
              </a:rPr>
              <a:t>1793</a:t>
            </a:r>
          </a:p>
          <a:p>
            <a:r>
              <a:rPr lang="fr-FR" sz="800" b="1">
                <a:solidFill>
                  <a:srgbClr val="FF0000"/>
                </a:solidFill>
                <a:latin typeface="Arial" charset="0"/>
                <a:cs typeface="Arial" charset="0"/>
              </a:rPr>
              <a:t>Oil on canvas, 162 x 128 cm</a:t>
            </a:r>
          </a:p>
          <a:p>
            <a:r>
              <a:rPr lang="fr-FR"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4242" name="Picture 2" descr="302david"/>
          <p:cNvPicPr>
            <a:picLocks noChangeAspect="1" noChangeArrowheads="1"/>
          </p:cNvPicPr>
          <p:nvPr/>
        </p:nvPicPr>
        <p:blipFill>
          <a:blip r:embed="rId2" cstate="print">
            <a:lum contrast="12000"/>
          </a:blip>
          <a:srcRect/>
          <a:stretch>
            <a:fillRect/>
          </a:stretch>
        </p:blipFill>
        <p:spPr bwMode="auto">
          <a:xfrm>
            <a:off x="1276350" y="1588"/>
            <a:ext cx="9975850" cy="6856412"/>
          </a:xfrm>
          <a:prstGeom prst="rect">
            <a:avLst/>
          </a:prstGeom>
          <a:noFill/>
        </p:spPr>
      </p:pic>
      <p:sp>
        <p:nvSpPr>
          <p:cNvPr id="394244" name="Rectangle 4"/>
          <p:cNvSpPr>
            <a:spLocks noChangeArrowheads="1"/>
          </p:cNvSpPr>
          <p:nvPr/>
        </p:nvSpPr>
        <p:spPr bwMode="auto">
          <a:xfrm>
            <a:off x="9867900" y="6032500"/>
            <a:ext cx="2324100" cy="825500"/>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DAVID, Jacques-Louis</a:t>
            </a:r>
          </a:p>
          <a:p>
            <a:r>
              <a:rPr lang="fr-FR" sz="800" b="1">
                <a:solidFill>
                  <a:srgbClr val="FF0000"/>
                </a:solidFill>
                <a:latin typeface="Arial" charset="0"/>
                <a:cs typeface="Arial" charset="0"/>
              </a:rPr>
              <a:t>The Death of Marat (detail)</a:t>
            </a:r>
          </a:p>
          <a:p>
            <a:r>
              <a:rPr lang="fr-FR" sz="800" b="1">
                <a:solidFill>
                  <a:srgbClr val="FF0000"/>
                </a:solidFill>
                <a:latin typeface="Arial" charset="0"/>
                <a:cs typeface="Arial" charset="0"/>
              </a:rPr>
              <a:t>1793</a:t>
            </a:r>
          </a:p>
          <a:p>
            <a:r>
              <a:rPr lang="fr-FR" sz="800" b="1">
                <a:solidFill>
                  <a:srgbClr val="FF0000"/>
                </a:solidFill>
                <a:latin typeface="Arial" charset="0"/>
                <a:cs typeface="Arial" charset="0"/>
              </a:rPr>
              <a:t>Oil on canvas</a:t>
            </a:r>
          </a:p>
          <a:p>
            <a:r>
              <a:rPr lang="fr-FR" sz="800" b="1">
                <a:solidFill>
                  <a:srgbClr val="FF0000"/>
                </a:solidFill>
                <a:latin typeface="Arial" charset="0"/>
                <a:cs typeface="Arial" charset="0"/>
              </a:rPr>
              <a:t>Musées Royaux des Beaux-Arts, Brussels</a:t>
            </a:r>
          </a:p>
          <a:p>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5266" name="Picture 2" descr="1venus10"/>
          <p:cNvPicPr>
            <a:picLocks noChangeAspect="1" noChangeArrowheads="1"/>
          </p:cNvPicPr>
          <p:nvPr/>
        </p:nvPicPr>
        <p:blipFill>
          <a:blip r:embed="rId2" cstate="print">
            <a:lum contrast="6000"/>
          </a:blip>
          <a:srcRect/>
          <a:stretch>
            <a:fillRect/>
          </a:stretch>
        </p:blipFill>
        <p:spPr bwMode="auto">
          <a:xfrm>
            <a:off x="4576763" y="19050"/>
            <a:ext cx="3113087" cy="6945313"/>
          </a:xfrm>
          <a:prstGeom prst="rect">
            <a:avLst/>
          </a:prstGeom>
          <a:noFill/>
        </p:spPr>
      </p:pic>
      <p:sp>
        <p:nvSpPr>
          <p:cNvPr id="395268"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CRANACH, Lucas the Elder</a:t>
            </a:r>
          </a:p>
          <a:p>
            <a:r>
              <a:rPr lang="fr-FR" sz="800" b="1">
                <a:solidFill>
                  <a:srgbClr val="FF0000"/>
                </a:solidFill>
                <a:latin typeface="Arial" charset="0"/>
                <a:cs typeface="Arial" charset="0"/>
              </a:rPr>
              <a:t>Venus and Cupid</a:t>
            </a:r>
          </a:p>
          <a:p>
            <a:r>
              <a:rPr lang="fr-FR" sz="800" b="1">
                <a:solidFill>
                  <a:srgbClr val="FF0000"/>
                </a:solidFill>
                <a:latin typeface="Arial" charset="0"/>
                <a:cs typeface="Arial" charset="0"/>
              </a:rPr>
              <a:t>1531</a:t>
            </a:r>
          </a:p>
          <a:p>
            <a:r>
              <a:rPr lang="fr-FR" sz="800" b="1">
                <a:solidFill>
                  <a:srgbClr val="FF0000"/>
                </a:solidFill>
                <a:latin typeface="Arial" charset="0"/>
                <a:cs typeface="Arial" charset="0"/>
              </a:rPr>
              <a:t>Oil on canvas, 176 x 80 cm</a:t>
            </a:r>
          </a:p>
          <a:p>
            <a:r>
              <a:rPr lang="fr-FR"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8338" name="Picture 2" descr="1venus10"/>
          <p:cNvPicPr>
            <a:picLocks noChangeAspect="1" noChangeArrowheads="1"/>
          </p:cNvPicPr>
          <p:nvPr/>
        </p:nvPicPr>
        <p:blipFill>
          <a:blip r:embed="rId2" cstate="print">
            <a:lum contrast="12000"/>
          </a:blip>
          <a:srcRect/>
          <a:stretch>
            <a:fillRect/>
          </a:stretch>
        </p:blipFill>
        <p:spPr bwMode="auto">
          <a:xfrm>
            <a:off x="4710113" y="19050"/>
            <a:ext cx="3095625" cy="6788150"/>
          </a:xfrm>
          <a:prstGeom prst="rect">
            <a:avLst/>
          </a:prstGeom>
          <a:noFill/>
        </p:spPr>
      </p:pic>
      <p:sp>
        <p:nvSpPr>
          <p:cNvPr id="398340"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CRANACH, Lucas the Elder</a:t>
            </a:r>
          </a:p>
          <a:p>
            <a:r>
              <a:rPr lang="fr-FR" sz="800" b="1">
                <a:solidFill>
                  <a:srgbClr val="FF0000"/>
                </a:solidFill>
                <a:latin typeface="Arial" charset="0"/>
                <a:cs typeface="Arial" charset="0"/>
              </a:rPr>
              <a:t>Venus and Cupid (detail)</a:t>
            </a:r>
          </a:p>
          <a:p>
            <a:r>
              <a:rPr lang="fr-FR" sz="800" b="1">
                <a:solidFill>
                  <a:srgbClr val="FF0000"/>
                </a:solidFill>
                <a:latin typeface="Arial" charset="0"/>
                <a:cs typeface="Arial" charset="0"/>
              </a:rPr>
              <a:t>1531</a:t>
            </a:r>
          </a:p>
          <a:p>
            <a:r>
              <a:rPr lang="fr-FR" sz="800" b="1">
                <a:solidFill>
                  <a:srgbClr val="FF0000"/>
                </a:solidFill>
                <a:latin typeface="Arial" charset="0"/>
                <a:cs typeface="Arial" charset="0"/>
              </a:rPr>
              <a:t>Oil on canvas, 176 x 80 cm</a:t>
            </a:r>
          </a:p>
          <a:p>
            <a:r>
              <a:rPr lang="fr-FR"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6290" name="Picture 2" descr="1venus10"/>
          <p:cNvPicPr>
            <a:picLocks noChangeAspect="1" noChangeArrowheads="1"/>
          </p:cNvPicPr>
          <p:nvPr/>
        </p:nvPicPr>
        <p:blipFill>
          <a:blip r:embed="rId2" cstate="print">
            <a:lum contrast="18000"/>
          </a:blip>
          <a:srcRect b="44873"/>
          <a:stretch>
            <a:fillRect/>
          </a:stretch>
        </p:blipFill>
        <p:spPr bwMode="auto">
          <a:xfrm>
            <a:off x="3300413" y="0"/>
            <a:ext cx="5567362" cy="6845300"/>
          </a:xfrm>
          <a:prstGeom prst="rect">
            <a:avLst/>
          </a:prstGeom>
          <a:noFill/>
        </p:spPr>
      </p:pic>
      <p:sp>
        <p:nvSpPr>
          <p:cNvPr id="396292" name="Rectangle 4"/>
          <p:cNvSpPr>
            <a:spLocks noChangeArrowheads="1"/>
          </p:cNvSpPr>
          <p:nvPr/>
        </p:nvSpPr>
        <p:spPr bwMode="auto">
          <a:xfrm>
            <a:off x="9867900" y="6032500"/>
            <a:ext cx="2324100" cy="703263"/>
          </a:xfrm>
          <a:prstGeom prst="rect">
            <a:avLst/>
          </a:prstGeom>
          <a:solidFill>
            <a:schemeClr val="bg1"/>
          </a:solidFill>
          <a:ln w="9525">
            <a:noFill/>
            <a:miter lim="800000"/>
            <a:headEnd/>
            <a:tailEnd/>
          </a:ln>
          <a:effectLst/>
        </p:spPr>
        <p:txBody>
          <a:bodyPr>
            <a:spAutoFit/>
          </a:bodyPr>
          <a:lstStyle/>
          <a:p>
            <a:r>
              <a:rPr lang="fr-FR" sz="800" b="1">
                <a:solidFill>
                  <a:srgbClr val="FF0000"/>
                </a:solidFill>
                <a:latin typeface="Arial" charset="0"/>
                <a:cs typeface="Arial" charset="0"/>
              </a:rPr>
              <a:t>CRANACH, Lucas the Elder</a:t>
            </a:r>
          </a:p>
          <a:p>
            <a:r>
              <a:rPr lang="fr-FR" sz="800" b="1">
                <a:solidFill>
                  <a:srgbClr val="FF0000"/>
                </a:solidFill>
                <a:latin typeface="Arial" charset="0"/>
                <a:cs typeface="Arial" charset="0"/>
              </a:rPr>
              <a:t>Venus and Cupid (detail)</a:t>
            </a:r>
          </a:p>
          <a:p>
            <a:r>
              <a:rPr lang="fr-FR" sz="800" b="1">
                <a:solidFill>
                  <a:srgbClr val="FF0000"/>
                </a:solidFill>
                <a:latin typeface="Arial" charset="0"/>
                <a:cs typeface="Arial" charset="0"/>
              </a:rPr>
              <a:t>1531</a:t>
            </a:r>
          </a:p>
          <a:p>
            <a:r>
              <a:rPr lang="fr-FR" sz="800" b="1">
                <a:solidFill>
                  <a:srgbClr val="FF0000"/>
                </a:solidFill>
                <a:latin typeface="Arial" charset="0"/>
                <a:cs typeface="Arial" charset="0"/>
              </a:rPr>
              <a:t>Oil on canvas, 176 x 80 cm</a:t>
            </a:r>
          </a:p>
          <a:p>
            <a:r>
              <a:rPr lang="fr-FR" sz="800" b="1">
                <a:solidFill>
                  <a:srgbClr val="FF0000"/>
                </a:solidFill>
                <a:latin typeface="Arial" charset="0"/>
                <a:cs typeface="Arial" charset="0"/>
              </a:rPr>
              <a:t>Musées Royaux des Beaux-Arts, Brussels</a:t>
            </a:r>
            <a:endParaRPr lang="es-ES" sz="800" b="1">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96290"/>
                                        </p:tgtEl>
                                        <p:attrNameLst>
                                          <p:attrName>style.visibility</p:attrName>
                                        </p:attrNameLst>
                                      </p:cBhvr>
                                      <p:to>
                                        <p:strVal val="visible"/>
                                      </p:to>
                                    </p:set>
                                    <p:animEffect transition="in" filter="fade">
                                      <p:cBhvr>
                                        <p:cTn id="7" dur="2000"/>
                                        <p:tgtEl>
                                          <p:spTgt spid="396290"/>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96292"/>
                                        </p:tgtEl>
                                        <p:attrNameLst>
                                          <p:attrName>style.visibility</p:attrName>
                                        </p:attrNameLst>
                                      </p:cBhvr>
                                      <p:to>
                                        <p:strVal val="visible"/>
                                      </p:to>
                                    </p:set>
                                    <p:animEffect transition="in" filter="fade">
                                      <p:cBhvr>
                                        <p:cTn id="11" dur="2000"/>
                                        <p:tgtEl>
                                          <p:spTgt spid="396292"/>
                                        </p:tgtEl>
                                      </p:cBhvr>
                                    </p:animEffect>
                                  </p:childTnLst>
                                </p:cTn>
                              </p:par>
                            </p:childTnLst>
                          </p:cTn>
                        </p:par>
                        <p:par>
                          <p:cTn id="12" fill="hold">
                            <p:stCondLst>
                              <p:cond delay="4000"/>
                            </p:stCondLst>
                            <p:childTnLst>
                              <p:par>
                                <p:cTn id="13" presetID="30" presetClass="emph" presetSubtype="0" fill="hold" nodeType="afterEffect">
                                  <p:stCondLst>
                                    <p:cond delay="0"/>
                                  </p:stCondLst>
                                  <p:childTnLst>
                                    <p:animClr clrSpc="hsl" dir="cw">
                                      <p:cBhvr override="childStyle">
                                        <p:cTn id="14" dur="3000" fill="hold"/>
                                        <p:tgtEl>
                                          <p:spTgt spid="396290"/>
                                        </p:tgtEl>
                                        <p:attrNameLst>
                                          <p:attrName>style.color</p:attrName>
                                        </p:attrNameLst>
                                      </p:cBhvr>
                                      <p:by>
                                        <p:hsl h="0" s="12549" l="25098"/>
                                      </p:by>
                                    </p:animClr>
                                    <p:animClr clrSpc="hsl" dir="cw">
                                      <p:cBhvr>
                                        <p:cTn id="15" dur="3000" fill="hold"/>
                                        <p:tgtEl>
                                          <p:spTgt spid="396290"/>
                                        </p:tgtEl>
                                        <p:attrNameLst>
                                          <p:attrName>fillcolor</p:attrName>
                                        </p:attrNameLst>
                                      </p:cBhvr>
                                      <p:by>
                                        <p:hsl h="0" s="12549" l="25098"/>
                                      </p:by>
                                    </p:animClr>
                                    <p:animClr clrSpc="hsl" dir="cw">
                                      <p:cBhvr>
                                        <p:cTn id="16" dur="3000" fill="hold"/>
                                        <p:tgtEl>
                                          <p:spTgt spid="396290"/>
                                        </p:tgtEl>
                                        <p:attrNameLst>
                                          <p:attrName>stroke.color</p:attrName>
                                        </p:attrNameLst>
                                      </p:cBhvr>
                                      <p:by>
                                        <p:hsl h="0" s="12549" l="25098"/>
                                      </p:by>
                                    </p:animClr>
                                    <p:set>
                                      <p:cBhvr>
                                        <p:cTn id="17" dur="3000" fill="hold"/>
                                        <p:tgtEl>
                                          <p:spTgt spid="39629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629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ChangeArrowheads="1"/>
          </p:cNvSpPr>
          <p:nvPr/>
        </p:nvSpPr>
        <p:spPr bwMode="auto">
          <a:xfrm>
            <a:off x="4532313" y="3087688"/>
            <a:ext cx="3735387" cy="1558925"/>
          </a:xfrm>
          <a:prstGeom prst="rect">
            <a:avLst/>
          </a:prstGeom>
          <a:noFill/>
          <a:ln w="9525">
            <a:noFill/>
            <a:miter lim="800000"/>
            <a:headEnd/>
            <a:tailEnd/>
          </a:ln>
          <a:effectLst/>
        </p:spPr>
        <p:txBody>
          <a:bodyPr>
            <a:spAutoFit/>
          </a:bodyPr>
          <a:lstStyle/>
          <a:p>
            <a:r>
              <a:rPr lang="en-US" sz="800">
                <a:solidFill>
                  <a:schemeClr val="bg1"/>
                </a:solidFill>
                <a:latin typeface="Arial" charset="0"/>
                <a:cs typeface="Arial" charset="0"/>
              </a:rPr>
              <a:t>cast                                      </a:t>
            </a:r>
            <a:r>
              <a:rPr lang="fr-FR" sz="800">
                <a:solidFill>
                  <a:schemeClr val="bg1"/>
                </a:solidFill>
                <a:latin typeface="Arial" charset="0"/>
                <a:cs typeface="Arial" charset="0"/>
              </a:rPr>
              <a:t>Musées Royaux des Beaux-Arts, Brussels: Picture Gallery, The Masterpieces</a:t>
            </a:r>
            <a:endParaRPr lang="es-ES" sz="800">
              <a:solidFill>
                <a:schemeClr val="bg1"/>
              </a:solidFill>
              <a:latin typeface="Arial" charset="0"/>
              <a:cs typeface="Arial" charset="0"/>
            </a:endParaRPr>
          </a:p>
          <a:p>
            <a:r>
              <a:rPr lang="en-US" sz="800">
                <a:solidFill>
                  <a:schemeClr val="bg1"/>
                </a:solidFill>
                <a:latin typeface="Arial" charset="0"/>
                <a:cs typeface="Arial" charset="0"/>
              </a:rPr>
              <a:t/>
            </a:r>
            <a:br>
              <a:rPr lang="en-US" sz="800">
                <a:solidFill>
                  <a:schemeClr val="bg1"/>
                </a:solidFill>
                <a:latin typeface="Arial" charset="0"/>
                <a:cs typeface="Arial" charset="0"/>
              </a:rPr>
            </a:br>
            <a:r>
              <a:rPr lang="en-US" sz="800">
                <a:solidFill>
                  <a:schemeClr val="bg1"/>
                </a:solidFill>
                <a:latin typeface="Arial" charset="0"/>
                <a:cs typeface="Arial" charset="0"/>
              </a:rPr>
              <a:t>images and text credit        www. </a:t>
            </a:r>
          </a:p>
          <a:p>
            <a:r>
              <a:rPr lang="en-US" sz="800">
                <a:solidFill>
                  <a:schemeClr val="bg1"/>
                </a:solidFill>
                <a:latin typeface="Arial" charset="0"/>
                <a:cs typeface="Arial" charset="0"/>
              </a:rPr>
              <a:t>     </a:t>
            </a:r>
            <a:br>
              <a:rPr lang="en-US" sz="800">
                <a:solidFill>
                  <a:schemeClr val="bg1"/>
                </a:solidFill>
                <a:latin typeface="Arial" charset="0"/>
                <a:cs typeface="Arial" charset="0"/>
              </a:rPr>
            </a:br>
            <a:r>
              <a:rPr lang="en-US" sz="800">
                <a:solidFill>
                  <a:schemeClr val="bg1"/>
                </a:solidFill>
                <a:latin typeface="Arial" charset="0"/>
                <a:cs typeface="Arial" charset="0"/>
              </a:rPr>
              <a:t>Music                                   wav.</a:t>
            </a:r>
          </a:p>
          <a:p>
            <a:r>
              <a:rPr lang="en-US" sz="800">
                <a:solidFill>
                  <a:schemeClr val="bg1"/>
                </a:solidFill>
                <a:latin typeface="Arial" charset="0"/>
                <a:cs typeface="Arial" charset="0"/>
              </a:rPr>
              <a:t>   </a:t>
            </a:r>
            <a:br>
              <a:rPr lang="en-US" sz="800">
                <a:solidFill>
                  <a:schemeClr val="bg1"/>
                </a:solidFill>
                <a:latin typeface="Arial" charset="0"/>
                <a:cs typeface="Arial" charset="0"/>
              </a:rPr>
            </a:br>
            <a:r>
              <a:rPr lang="en-US" sz="800">
                <a:solidFill>
                  <a:schemeClr val="bg1"/>
                </a:solidFill>
                <a:latin typeface="Arial" charset="0"/>
                <a:cs typeface="Arial" charset="0"/>
              </a:rPr>
              <a:t>    </a:t>
            </a:r>
            <a:br>
              <a:rPr lang="en-US" sz="800">
                <a:solidFill>
                  <a:schemeClr val="bg1"/>
                </a:solidFill>
                <a:latin typeface="Arial" charset="0"/>
                <a:cs typeface="Arial" charset="0"/>
              </a:rPr>
            </a:br>
            <a:r>
              <a:rPr lang="en-US" sz="800">
                <a:solidFill>
                  <a:schemeClr val="bg1"/>
                </a:solidFill>
                <a:latin typeface="Arial" charset="0"/>
                <a:cs typeface="Arial" charset="0"/>
              </a:rPr>
              <a:t>created                                 olga.e.</a:t>
            </a:r>
            <a:br>
              <a:rPr lang="en-US" sz="800">
                <a:solidFill>
                  <a:schemeClr val="bg1"/>
                </a:solidFill>
                <a:latin typeface="Arial" charset="0"/>
                <a:cs typeface="Arial" charset="0"/>
              </a:rPr>
            </a:br>
            <a:r>
              <a:rPr lang="en-US" sz="800">
                <a:solidFill>
                  <a:schemeClr val="bg1"/>
                </a:solidFill>
                <a:latin typeface="Arial" charset="0"/>
                <a:cs typeface="Arial" charset="0"/>
              </a:rPr>
              <a:t/>
            </a:r>
            <a:br>
              <a:rPr lang="en-US" sz="800">
                <a:solidFill>
                  <a:schemeClr val="bg1"/>
                </a:solidFill>
                <a:latin typeface="Arial" charset="0"/>
                <a:cs typeface="Arial" charset="0"/>
              </a:rPr>
            </a:br>
            <a:r>
              <a:rPr lang="en-US" sz="800">
                <a:solidFill>
                  <a:schemeClr val="bg1"/>
                </a:solidFill>
                <a:latin typeface="Arial" charset="0"/>
                <a:cs typeface="Arial" charset="0"/>
              </a:rPr>
              <a:t>thanks for watching</a:t>
            </a:r>
            <a:br>
              <a:rPr lang="en-US" sz="800">
                <a:solidFill>
                  <a:schemeClr val="bg1"/>
                </a:solidFill>
                <a:latin typeface="Arial" charset="0"/>
                <a:cs typeface="Arial" charset="0"/>
              </a:rPr>
            </a:br>
            <a:endParaRPr lang="es-ES" sz="800">
              <a:solidFill>
                <a:schemeClr val="bg1"/>
              </a:solidFill>
              <a:latin typeface="Arial" charset="0"/>
              <a:cs typeface="Arial" charset="0"/>
            </a:endParaRPr>
          </a:p>
        </p:txBody>
      </p:sp>
      <p:pic>
        <p:nvPicPr>
          <p:cNvPr id="454660" name="Picture 4" descr="7954322338_78ba419481_b"/>
          <p:cNvPicPr>
            <a:picLocks noChangeAspect="1" noChangeArrowheads="1"/>
          </p:cNvPicPr>
          <p:nvPr/>
        </p:nvPicPr>
        <p:blipFill>
          <a:blip r:embed="rId2" cstate="print">
            <a:lum contrast="12000"/>
          </a:blip>
          <a:srcRect/>
          <a:stretch>
            <a:fillRect/>
          </a:stretch>
        </p:blipFill>
        <p:spPr bwMode="auto">
          <a:xfrm>
            <a:off x="857250" y="19050"/>
            <a:ext cx="10436225" cy="6838950"/>
          </a:xfrm>
          <a:prstGeom prst="rect">
            <a:avLst/>
          </a:prstGeom>
          <a:noFill/>
        </p:spPr>
      </p:pic>
      <p:sp>
        <p:nvSpPr>
          <p:cNvPr id="454661" name="Rectangle 5"/>
          <p:cNvSpPr>
            <a:spLocks noChangeArrowheads="1"/>
          </p:cNvSpPr>
          <p:nvPr/>
        </p:nvSpPr>
        <p:spPr bwMode="auto">
          <a:xfrm>
            <a:off x="9861056" y="5517595"/>
            <a:ext cx="1771650" cy="825500"/>
          </a:xfrm>
          <a:prstGeom prst="rect">
            <a:avLst/>
          </a:prstGeom>
          <a:solidFill>
            <a:schemeClr val="bg1"/>
          </a:solidFill>
          <a:ln w="9525">
            <a:noFill/>
            <a:miter lim="800000"/>
            <a:headEnd/>
            <a:tailEnd/>
          </a:ln>
          <a:effectLst/>
        </p:spPr>
        <p:txBody>
          <a:bodyPr>
            <a:spAutoFit/>
          </a:bodyPr>
          <a:lstStyle/>
          <a:p>
            <a:r>
              <a:rPr lang="fr-FR" sz="800" b="1" dirty="0">
                <a:solidFill>
                  <a:srgbClr val="FF0000"/>
                </a:solidFill>
                <a:latin typeface="Arial" charset="0"/>
                <a:cs typeface="Arial" charset="0"/>
              </a:rPr>
              <a:t>CRANACH, Lucas the Elder</a:t>
            </a:r>
          </a:p>
          <a:p>
            <a:r>
              <a:rPr lang="fr-FR" sz="800" b="1" dirty="0">
                <a:solidFill>
                  <a:srgbClr val="FF0000"/>
                </a:solidFill>
                <a:latin typeface="Arial" charset="0"/>
                <a:cs typeface="Arial" charset="0"/>
              </a:rPr>
              <a:t>Venus and </a:t>
            </a:r>
            <a:r>
              <a:rPr lang="fr-FR" sz="800" b="1" dirty="0" err="1">
                <a:solidFill>
                  <a:srgbClr val="FF0000"/>
                </a:solidFill>
                <a:latin typeface="Arial" charset="0"/>
                <a:cs typeface="Arial" charset="0"/>
              </a:rPr>
              <a:t>Cupid</a:t>
            </a:r>
            <a:r>
              <a:rPr lang="fr-FR" sz="800" b="1" dirty="0">
                <a:solidFill>
                  <a:srgbClr val="FF0000"/>
                </a:solidFill>
                <a:latin typeface="Arial" charset="0"/>
                <a:cs typeface="Arial" charset="0"/>
              </a:rPr>
              <a:t> (</a:t>
            </a:r>
            <a:r>
              <a:rPr lang="fr-FR" sz="800" b="1" dirty="0" err="1">
                <a:solidFill>
                  <a:srgbClr val="FF0000"/>
                </a:solidFill>
                <a:latin typeface="Arial" charset="0"/>
                <a:cs typeface="Arial" charset="0"/>
              </a:rPr>
              <a:t>detail</a:t>
            </a:r>
            <a:r>
              <a:rPr lang="fr-FR" sz="800" b="1" dirty="0">
                <a:solidFill>
                  <a:srgbClr val="FF0000"/>
                </a:solidFill>
                <a:latin typeface="Arial" charset="0"/>
                <a:cs typeface="Arial" charset="0"/>
              </a:rPr>
              <a:t>)</a:t>
            </a:r>
          </a:p>
          <a:p>
            <a:r>
              <a:rPr lang="fr-FR" sz="800" b="1" dirty="0">
                <a:solidFill>
                  <a:srgbClr val="FF0000"/>
                </a:solidFill>
                <a:latin typeface="Arial" charset="0"/>
                <a:cs typeface="Arial" charset="0"/>
              </a:rPr>
              <a:t>1531</a:t>
            </a:r>
          </a:p>
          <a:p>
            <a:r>
              <a:rPr lang="fr-FR" sz="800" b="1" dirty="0" err="1">
                <a:solidFill>
                  <a:srgbClr val="FF0000"/>
                </a:solidFill>
                <a:latin typeface="Arial" charset="0"/>
                <a:cs typeface="Arial" charset="0"/>
              </a:rPr>
              <a:t>Oil</a:t>
            </a:r>
            <a:r>
              <a:rPr lang="fr-FR" sz="800" b="1" dirty="0">
                <a:solidFill>
                  <a:srgbClr val="FF0000"/>
                </a:solidFill>
                <a:latin typeface="Arial" charset="0"/>
                <a:cs typeface="Arial" charset="0"/>
              </a:rPr>
              <a:t> on </a:t>
            </a:r>
            <a:r>
              <a:rPr lang="fr-FR" sz="800" b="1" dirty="0" err="1">
                <a:solidFill>
                  <a:srgbClr val="FF0000"/>
                </a:solidFill>
                <a:latin typeface="Arial" charset="0"/>
                <a:cs typeface="Arial" charset="0"/>
              </a:rPr>
              <a:t>canvas</a:t>
            </a:r>
            <a:r>
              <a:rPr lang="fr-FR" sz="800" b="1" dirty="0">
                <a:solidFill>
                  <a:srgbClr val="FF0000"/>
                </a:solidFill>
                <a:latin typeface="Arial" charset="0"/>
                <a:cs typeface="Arial" charset="0"/>
              </a:rPr>
              <a:t>, 176 x 80 cm</a:t>
            </a:r>
          </a:p>
          <a:p>
            <a:r>
              <a:rPr lang="fr-FR" sz="800" b="1" dirty="0">
                <a:solidFill>
                  <a:srgbClr val="FF0000"/>
                </a:solidFill>
                <a:latin typeface="Arial" charset="0"/>
                <a:cs typeface="Arial" charset="0"/>
              </a:rPr>
              <a:t>Musées Royaux des </a:t>
            </a:r>
            <a:r>
              <a:rPr lang="fr-FR" sz="800" b="1" dirty="0" err="1">
                <a:solidFill>
                  <a:srgbClr val="FF0000"/>
                </a:solidFill>
                <a:latin typeface="Arial" charset="0"/>
                <a:cs typeface="Arial" charset="0"/>
              </a:rPr>
              <a:t>Beaux-Arts</a:t>
            </a:r>
            <a:r>
              <a:rPr lang="fr-FR" sz="800" b="1" dirty="0">
                <a:solidFill>
                  <a:srgbClr val="FF0000"/>
                </a:solidFill>
                <a:latin typeface="Arial" charset="0"/>
                <a:cs typeface="Arial" charset="0"/>
              </a:rPr>
              <a:t>, Brussels</a:t>
            </a:r>
            <a:endParaRPr lang="es-ES" sz="800" b="1" dirty="0">
              <a:solidFill>
                <a:srgbClr val="FF0000"/>
              </a:solidFill>
              <a:latin typeface="Arial" charset="0"/>
              <a:cs typeface="Arial"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54660"/>
                                        </p:tgtEl>
                                        <p:attrNameLst>
                                          <p:attrName>style.visibility</p:attrName>
                                        </p:attrNameLst>
                                      </p:cBhvr>
                                      <p:to>
                                        <p:strVal val="visible"/>
                                      </p:to>
                                    </p:set>
                                    <p:animEffect transition="in" filter="fade">
                                      <p:cBhvr>
                                        <p:cTn id="7" dur="2000"/>
                                        <p:tgtEl>
                                          <p:spTgt spid="454660"/>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454661"/>
                                        </p:tgtEl>
                                        <p:attrNameLst>
                                          <p:attrName>style.visibility</p:attrName>
                                        </p:attrNameLst>
                                      </p:cBhvr>
                                      <p:to>
                                        <p:strVal val="visible"/>
                                      </p:to>
                                    </p:set>
                                    <p:animEffect transition="in" filter="fade">
                                      <p:cBhvr>
                                        <p:cTn id="11" dur="2000"/>
                                        <p:tgtEl>
                                          <p:spTgt spid="454661"/>
                                        </p:tgtEl>
                                      </p:cBhvr>
                                    </p:animEffect>
                                  </p:childTnLst>
                                </p:cTn>
                              </p:par>
                            </p:childTnLst>
                          </p:cTn>
                        </p:par>
                        <p:par>
                          <p:cTn id="12" fill="hold">
                            <p:stCondLst>
                              <p:cond delay="4000"/>
                            </p:stCondLst>
                            <p:childTnLst>
                              <p:par>
                                <p:cTn id="13" presetID="30" presetClass="emph" presetSubtype="0" fill="hold" nodeType="afterEffect">
                                  <p:stCondLst>
                                    <p:cond delay="0"/>
                                  </p:stCondLst>
                                  <p:childTnLst>
                                    <p:animClr clrSpc="hsl" dir="cw">
                                      <p:cBhvr override="childStyle">
                                        <p:cTn id="14" dur="5000" fill="hold"/>
                                        <p:tgtEl>
                                          <p:spTgt spid="454660"/>
                                        </p:tgtEl>
                                        <p:attrNameLst>
                                          <p:attrName>style.color</p:attrName>
                                        </p:attrNameLst>
                                      </p:cBhvr>
                                      <p:by>
                                        <p:hsl h="0" s="12549" l="25098"/>
                                      </p:by>
                                    </p:animClr>
                                    <p:animClr clrSpc="hsl" dir="cw">
                                      <p:cBhvr>
                                        <p:cTn id="15" dur="5000" fill="hold"/>
                                        <p:tgtEl>
                                          <p:spTgt spid="454660"/>
                                        </p:tgtEl>
                                        <p:attrNameLst>
                                          <p:attrName>fillcolor</p:attrName>
                                        </p:attrNameLst>
                                      </p:cBhvr>
                                      <p:by>
                                        <p:hsl h="0" s="12549" l="25098"/>
                                      </p:by>
                                    </p:animClr>
                                    <p:animClr clrSpc="hsl" dir="cw">
                                      <p:cBhvr>
                                        <p:cTn id="16" dur="5000" fill="hold"/>
                                        <p:tgtEl>
                                          <p:spTgt spid="454660"/>
                                        </p:tgtEl>
                                        <p:attrNameLst>
                                          <p:attrName>stroke.color</p:attrName>
                                        </p:attrNameLst>
                                      </p:cBhvr>
                                      <p:by>
                                        <p:hsl h="0" s="12549" l="25098"/>
                                      </p:by>
                                    </p:animClr>
                                    <p:set>
                                      <p:cBhvr>
                                        <p:cTn id="17" dur="5000" fill="hold"/>
                                        <p:tgtEl>
                                          <p:spTgt spid="454660"/>
                                        </p:tgtEl>
                                        <p:attrNameLst>
                                          <p:attrName>fill.type</p:attrName>
                                        </p:attrNameLst>
                                      </p:cBhvr>
                                      <p:to>
                                        <p:strVal val="solid"/>
                                      </p:to>
                                    </p:set>
                                  </p:childTnLst>
                                </p:cTn>
                              </p:par>
                              <p:par>
                                <p:cTn id="18" presetID="10" presetClass="exit" presetSubtype="0" fill="hold" grpId="1" nodeType="withEffect">
                                  <p:stCondLst>
                                    <p:cond delay="0"/>
                                  </p:stCondLst>
                                  <p:childTnLst>
                                    <p:animEffect transition="out" filter="fade">
                                      <p:cBhvr>
                                        <p:cTn id="19" dur="3000"/>
                                        <p:tgtEl>
                                          <p:spTgt spid="454661"/>
                                        </p:tgtEl>
                                      </p:cBhvr>
                                    </p:animEffect>
                                    <p:set>
                                      <p:cBhvr>
                                        <p:cTn id="20" dur="1" fill="hold">
                                          <p:stCondLst>
                                            <p:cond delay="2999"/>
                                          </p:stCondLst>
                                        </p:cTn>
                                        <p:tgtEl>
                                          <p:spTgt spid="45466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4661" grpId="0" animBg="1"/>
      <p:bldP spid="454661"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022349" y="2967335"/>
            <a:ext cx="414729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END TOUR…</a:t>
            </a:r>
            <a:endParaRPr lang="en-U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5" name="Picture 4" descr="Pijl.gif"/>
          <p:cNvPicPr>
            <a:picLocks noChangeAspect="1"/>
          </p:cNvPicPr>
          <p:nvPr/>
        </p:nvPicPr>
        <p:blipFill>
          <a:blip r:embed="rId2" cstate="print">
            <a:duotone>
              <a:prstClr val="black"/>
              <a:schemeClr val="accent2">
                <a:tint val="45000"/>
                <a:satMod val="400000"/>
              </a:schemeClr>
            </a:duotone>
          </a:blip>
          <a:stretch>
            <a:fillRect/>
          </a:stretch>
        </p:blipFill>
        <p:spPr>
          <a:xfrm>
            <a:off x="1816202" y="5118305"/>
            <a:ext cx="438150" cy="495300"/>
          </a:xfrm>
          <a:prstGeom prst="rect">
            <a:avLst/>
          </a:prstGeom>
        </p:spPr>
      </p:pic>
      <p:sp>
        <p:nvSpPr>
          <p:cNvPr id="6" name="TextBox 5">
            <a:hlinkClick r:id="rId3"/>
          </p:cNvPr>
          <p:cNvSpPr txBox="1"/>
          <p:nvPr/>
        </p:nvSpPr>
        <p:spPr>
          <a:xfrm>
            <a:off x="938951" y="5628952"/>
            <a:ext cx="2182761" cy="646331"/>
          </a:xfrm>
          <a:prstGeom prst="rect">
            <a:avLst/>
          </a:prstGeom>
          <a:noFill/>
        </p:spPr>
        <p:txBody>
          <a:bodyPr wrap="square" rtlCol="0">
            <a:spAutoFit/>
          </a:bodyPr>
          <a:lstStyle/>
          <a:p>
            <a:pPr algn="ctr"/>
            <a:r>
              <a:rPr lang="nl-BE" b="1" dirty="0" smtClean="0">
                <a:solidFill>
                  <a:schemeClr val="accent2">
                    <a:lumMod val="75000"/>
                  </a:schemeClr>
                </a:solidFill>
              </a:rPr>
              <a:t>SEEN ON BIGFUN.BE</a:t>
            </a:r>
            <a:endParaRPr lang="nl-BE" b="1" dirty="0">
              <a:solidFill>
                <a:schemeClr val="accent2">
                  <a:lumMod val="75000"/>
                </a:schemeClr>
              </a:solidFill>
            </a:endParaRPr>
          </a:p>
        </p:txBody>
      </p:sp>
      <p:sp>
        <p:nvSpPr>
          <p:cNvPr id="7" name="TextBox 6">
            <a:hlinkClick r:id="rId4"/>
          </p:cNvPr>
          <p:cNvSpPr txBox="1"/>
          <p:nvPr/>
        </p:nvSpPr>
        <p:spPr>
          <a:xfrm>
            <a:off x="8593396" y="5565048"/>
            <a:ext cx="2949647" cy="646331"/>
          </a:xfrm>
          <a:prstGeom prst="rect">
            <a:avLst/>
          </a:prstGeom>
          <a:noFill/>
        </p:spPr>
        <p:txBody>
          <a:bodyPr wrap="square" rtlCol="0">
            <a:spAutoFit/>
          </a:bodyPr>
          <a:lstStyle/>
          <a:p>
            <a:pPr algn="ctr"/>
            <a:r>
              <a:rPr lang="nl-BE" b="1" dirty="0" smtClean="0">
                <a:solidFill>
                  <a:schemeClr val="accent2">
                    <a:lumMod val="75000"/>
                  </a:schemeClr>
                </a:solidFill>
              </a:rPr>
              <a:t>AUTHOR: </a:t>
            </a:r>
          </a:p>
          <a:p>
            <a:pPr algn="ctr"/>
            <a:r>
              <a:rPr lang="nl-BE" b="1" dirty="0" smtClean="0">
                <a:solidFill>
                  <a:schemeClr val="accent2">
                    <a:lumMod val="75000"/>
                  </a:schemeClr>
                </a:solidFill>
              </a:rPr>
              <a:t>Olga Esquerre Segues</a:t>
            </a:r>
            <a:endParaRPr lang="nl-BE" b="1" dirty="0">
              <a:solidFill>
                <a:schemeClr val="accent2">
                  <a:lumMod val="75000"/>
                </a:schemeClr>
              </a:solidFill>
            </a:endParaRPr>
          </a:p>
        </p:txBody>
      </p:sp>
      <p:pic>
        <p:nvPicPr>
          <p:cNvPr id="8" name="Picture 7" descr="Pijl.gif"/>
          <p:cNvPicPr>
            <a:picLocks noChangeAspect="1"/>
          </p:cNvPicPr>
          <p:nvPr/>
        </p:nvPicPr>
        <p:blipFill>
          <a:blip r:embed="rId2" cstate="print">
            <a:duotone>
              <a:prstClr val="black"/>
              <a:schemeClr val="accent2">
                <a:tint val="45000"/>
                <a:satMod val="400000"/>
              </a:schemeClr>
            </a:duotone>
          </a:blip>
          <a:stretch>
            <a:fillRect/>
          </a:stretch>
        </p:blipFill>
        <p:spPr>
          <a:xfrm>
            <a:off x="9913067" y="5044563"/>
            <a:ext cx="438150" cy="495300"/>
          </a:xfrm>
          <a:prstGeom prst="rect">
            <a:avLst/>
          </a:prstGeom>
        </p:spPr>
      </p:pic>
    </p:spTree>
  </p:cSld>
  <p:clrMapOvr>
    <a:masterClrMapping/>
  </p:clrMapOvr>
  <p:transition spd="slow"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3000"/>
                                  </p:stCondLst>
                                  <p:childTnLst>
                                    <p:animEffect transition="out" filter="fade">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lla">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xmlns="" name="Mesh" id="{789EC3FE-34FD-429C-9918-760025E6C145}" vid="{B8BE45C0-8141-4D58-8C71-A009BC26FBBB}"/>
    </a:ext>
  </a:extLst>
</a:theme>
</file>

<file path=docProps/app.xml><?xml version="1.0" encoding="utf-8"?>
<Properties xmlns="http://schemas.openxmlformats.org/officeDocument/2006/extended-properties" xmlns:vt="http://schemas.openxmlformats.org/officeDocument/2006/docPropsVTypes">
  <Template>TM03457485[[fn=Malla]]</Template>
  <TotalTime>4376</TotalTime>
  <Words>1301</Words>
  <Application>Microsoft Office PowerPoint</Application>
  <PresentationFormat>Custom</PresentationFormat>
  <Paragraphs>242</Paragraphs>
  <Slides>50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Century Gothic</vt:lpstr>
      <vt:lpstr>MS PGothic</vt:lpstr>
      <vt:lpstr>Arial</vt:lpstr>
      <vt:lpstr>Calibri</vt:lpstr>
      <vt:lpstr>Malla</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ROTARY INTYERNATIONAL</dc:title>
  <dc:creator>Olga Esquerre Segues</dc:creator>
  <cp:lastModifiedBy>Bob</cp:lastModifiedBy>
  <cp:revision>59</cp:revision>
  <dcterms:created xsi:type="dcterms:W3CDTF">2015-12-04T17:48:33Z</dcterms:created>
  <dcterms:modified xsi:type="dcterms:W3CDTF">2016-04-15T08:26:46Z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