
<file path=[Content_Types].xml><?xml version="1.0" encoding="utf-8"?>
<Types xmlns="http://schemas.openxmlformats.org/package/2006/content-types">
  <Default Extension="mp3" ContentType="audio/unknown"/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  <p:sldId id="281" r:id="rId26"/>
    <p:sldId id="282" r:id="rId27"/>
    <p:sldId id="283" r:id="rId28"/>
    <p:sldId id="284" r:id="rId29"/>
    <p:sldId id="285" r:id="rId30"/>
    <p:sldId id="286" r:id="rId31"/>
    <p:sldId id="287" r:id="rId32"/>
    <p:sldId id="288" r:id="rId33"/>
    <p:sldId id="289" r:id="rId34"/>
    <p:sldId id="290" r:id="rId35"/>
    <p:sldId id="291" r:id="rId36"/>
    <p:sldId id="292" r:id="rId37"/>
  </p:sldIdLst>
  <p:sldSz cx="9144000" cy="6858000" type="screen4x3"/>
  <p:notesSz cx="6858000" cy="9144000"/>
  <p:photoAlbum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84380"/>
    <p:restoredTop sz="94660"/>
  </p:normalViewPr>
  <p:slideViewPr>
    <p:cSldViewPr>
      <p:cViewPr varScale="1">
        <p:scale>
          <a:sx n="76" d="100"/>
          <a:sy n="76" d="100"/>
        </p:scale>
        <p:origin x="-336" y="-8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5A9B-245D-4D68-AF1E-297A1FA49C9A}" type="datetimeFigureOut">
              <a:rPr lang="he-IL" smtClean="0"/>
              <a:t>כ"ט/אלול/תשע"ד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85872-EC5C-472F-9A15-B906A7DB550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9113626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5A9B-245D-4D68-AF1E-297A1FA49C9A}" type="datetimeFigureOut">
              <a:rPr lang="he-IL" smtClean="0"/>
              <a:t>כ"ט/אלול/תשע"ד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85872-EC5C-472F-9A15-B906A7DB550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8156766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5A9B-245D-4D68-AF1E-297A1FA49C9A}" type="datetimeFigureOut">
              <a:rPr lang="he-IL" smtClean="0"/>
              <a:t>כ"ט/אלול/תשע"ד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85872-EC5C-472F-9A15-B906A7DB550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7773646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5A9B-245D-4D68-AF1E-297A1FA49C9A}" type="datetimeFigureOut">
              <a:rPr lang="he-IL" smtClean="0"/>
              <a:t>כ"ט/אלול/תשע"ד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85872-EC5C-472F-9A15-B906A7DB550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564363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5A9B-245D-4D68-AF1E-297A1FA49C9A}" type="datetimeFigureOut">
              <a:rPr lang="he-IL" smtClean="0"/>
              <a:t>כ"ט/אלול/תשע"ד</a:t>
            </a:fld>
            <a:endParaRPr lang="he-I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85872-EC5C-472F-9A15-B906A7DB550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044044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5A9B-245D-4D68-AF1E-297A1FA49C9A}" type="datetimeFigureOut">
              <a:rPr lang="he-IL" smtClean="0"/>
              <a:t>כ"ט/אלול/תשע"ד</a:t>
            </a:fld>
            <a:endParaRPr lang="he-I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85872-EC5C-472F-9A15-B906A7DB550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83677483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5A9B-245D-4D68-AF1E-297A1FA49C9A}" type="datetimeFigureOut">
              <a:rPr lang="he-IL" smtClean="0"/>
              <a:t>כ"ט/אלול/תשע"ד</a:t>
            </a:fld>
            <a:endParaRPr lang="he-I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85872-EC5C-472F-9A15-B906A7DB550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16677291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5A9B-245D-4D68-AF1E-297A1FA49C9A}" type="datetimeFigureOut">
              <a:rPr lang="he-IL" smtClean="0"/>
              <a:t>כ"ט/אלול/תשע"ד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85872-EC5C-472F-9A15-B906A7DB550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866634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5A9B-245D-4D68-AF1E-297A1FA49C9A}" type="datetimeFigureOut">
              <a:rPr lang="he-IL" smtClean="0"/>
              <a:t>כ"ט/אלול/תשע"ד</a:t>
            </a:fld>
            <a:endParaRPr lang="he-I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85872-EC5C-472F-9A15-B906A7DB550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1038946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5A9B-245D-4D68-AF1E-297A1FA49C9A}" type="datetimeFigureOut">
              <a:rPr lang="he-IL" smtClean="0"/>
              <a:t>כ"ט/אלול/תשע"ד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85872-EC5C-472F-9A15-B906A7DB550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3228711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705A9B-245D-4D68-AF1E-297A1FA49C9A}" type="datetimeFigureOut">
              <a:rPr lang="he-IL" smtClean="0"/>
              <a:t>כ"ט/אלול/תשע"ד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E85872-EC5C-472F-9A15-B906A7DB550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40978080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he-IL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he-IL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2705A9B-245D-4D68-AF1E-297A1FA49C9A}" type="datetimeFigureOut">
              <a:rPr lang="he-IL" smtClean="0"/>
              <a:t>כ"ט/אלול/תשע"ד</a:t>
            </a:fld>
            <a:endParaRPr lang="he-I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E85872-EC5C-472F-9A15-B906A7DB550E}" type="slidenum">
              <a:rPr lang="he-IL" smtClean="0"/>
              <a:t>‹#›</a:t>
            </a:fld>
            <a:endParaRPr lang="he-IL"/>
          </a:p>
        </p:txBody>
      </p:sp>
    </p:spTree>
    <p:extLst>
      <p:ext uri="{BB962C8B-B14F-4D97-AF65-F5344CB8AC3E}">
        <p14:creationId xmlns:p14="http://schemas.microsoft.com/office/powerpoint/2010/main" val="2180646479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p3"/><Relationship Id="rId1" Type="http://schemas.microsoft.com/office/2007/relationships/media" Target="../media/media1.mp3"/><Relationship Id="rId5" Type="http://schemas.openxmlformats.org/officeDocument/2006/relationships/image" Target="../media/image2.png"/><Relationship Id="rId4" Type="http://schemas.openxmlformats.org/officeDocument/2006/relationships/image" Target="../media/image1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g"/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9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"/>
          <p:cNvPicPr>
            <a:picLocks noGrp="1" noChangeAspect="1"/>
          </p:cNvPicPr>
          <p:nvPr isPhoto="1"/>
        </p:nvPicPr>
        <p:blipFill>
          <a:blip r:embed="rId4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06375"/>
            <a:ext cx="9144000" cy="644525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Chris Rea - On The Beach  .mp3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46663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numSld="999" showWhenStopped="0">
                <p:cTn id="7" repeatCount="indefinite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6238"/>
            <a:ext cx="9144000" cy="61039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3857977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9413"/>
            <a:ext cx="9144000" cy="60991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9924088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69888"/>
            <a:ext cx="9144000" cy="61182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877514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7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07742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66688"/>
            <a:ext cx="9144000" cy="65246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0936304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68363"/>
            <a:ext cx="9144000" cy="51212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118506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5775"/>
            <a:ext cx="9144000" cy="58864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07813456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3093397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249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18177986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7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86556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73175" y="0"/>
            <a:ext cx="65960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2562526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1638"/>
            <a:ext cx="9144000" cy="605472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74612441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603420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9529864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98700" y="0"/>
            <a:ext cx="454660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494385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1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53779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39775"/>
            <a:ext cx="9144000" cy="53768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707533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1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91360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83232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13" y="0"/>
            <a:ext cx="9121775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64239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74650"/>
            <a:ext cx="9144000" cy="61071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001367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64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275960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5" y="0"/>
            <a:ext cx="9136063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7963711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5288"/>
            <a:ext cx="9144000" cy="6065837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378359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04825"/>
            <a:ext cx="9144000" cy="58467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072986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525"/>
            <a:ext cx="9144000" cy="683736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9196690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7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249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4623213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8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1000"/>
            <a:ext cx="9144000" cy="6096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0493465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29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525" y="0"/>
            <a:ext cx="9124950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655881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0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0838" y="0"/>
            <a:ext cx="8440737" cy="685800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917820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1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81013"/>
            <a:ext cx="9144000" cy="5895975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210391915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2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90525"/>
            <a:ext cx="9144000" cy="6076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36806176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3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857250"/>
            <a:ext cx="9144000" cy="51419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419080565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4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87350"/>
            <a:ext cx="9144000" cy="6081713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8575261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5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962025"/>
            <a:ext cx="9144000" cy="4933950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val="1857561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7000">
        <p:randomBar dir="vert"/>
      </p:transition>
    </mc:Choice>
    <mc:Fallback>
      <p:transition spd="slow" advClick="0" advTm="7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 descr="36"/>
          <p:cNvPicPr>
            <a:picLocks noGrp="1" noChangeAspect="1"/>
          </p:cNvPicPr>
          <p:nvPr isPhoto="1"/>
        </p:nvPicPr>
        <p:blipFill>
          <a:blip r:embed="rId2">
            <a:lum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63" y="0"/>
            <a:ext cx="9132887" cy="6858000"/>
          </a:xfrm>
          <a:prstGeom prst="rect">
            <a:avLst/>
          </a:prstGeom>
          <a:noFill/>
          <a:ln>
            <a:noFill/>
          </a:ln>
        </p:spPr>
      </p:pic>
      <p:sp>
        <p:nvSpPr>
          <p:cNvPr id="3" name="Rectangle 2"/>
          <p:cNvSpPr/>
          <p:nvPr/>
        </p:nvSpPr>
        <p:spPr>
          <a:xfrm>
            <a:off x="4763" y="6487384"/>
            <a:ext cx="258192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Chris Rea - On The Beach </a:t>
            </a:r>
            <a:endParaRPr lang="he-IL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283" y="4581128"/>
            <a:ext cx="2541675" cy="1906256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6674991" y="0"/>
            <a:ext cx="246900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Source images - internet</a:t>
            </a:r>
            <a:endParaRPr lang="he-IL" dirty="0"/>
          </a:p>
        </p:txBody>
      </p:sp>
      <p:pic>
        <p:nvPicPr>
          <p:cNvPr id="1026" name="Picture 2" descr="D:\Documents\PPSX gotovie\15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75960" y="5408662"/>
            <a:ext cx="1561690" cy="1449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091149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750" advClick="0" advTm="60000">
        <p:randomBar dir="vert"/>
      </p:transition>
    </mc:Choice>
    <mc:Fallback>
      <p:transition spd="slow" advClick="0" advTm="60000">
        <p:randomBar dir="vert"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</TotalTime>
  <Words>10</Words>
  <Application>Microsoft Office PowerPoint</Application>
  <PresentationFormat>On-screen Show (4:3)</PresentationFormat>
  <Paragraphs>2</Paragraphs>
  <Slides>36</Slides>
  <Notes>0</Notes>
  <HiddenSlides>0</HiddenSlides>
  <MMClips>1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36</vt:i4>
      </vt:variant>
    </vt:vector>
  </HeadingPairs>
  <TitlesOfParts>
    <vt:vector size="37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2014-09-24T17:00:14Z</dcterms:created>
  <dcterms:modified xsi:type="dcterms:W3CDTF">2014-09-24T17:11:44Z</dcterms:modified>
</cp:coreProperties>
</file>