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PanktqjwBNzMFgQ/8Wn6A==" hashData="yeQ88lMFTOCCRTyKU9PaSNQ9N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67" autoAdjust="0"/>
    <p:restoredTop sz="86396" autoAdjust="0"/>
  </p:normalViewPr>
  <p:slideViewPr>
    <p:cSldViewPr snapToGrid="0" showGuides="1">
      <p:cViewPr varScale="1">
        <p:scale>
          <a:sx n="112" d="100"/>
          <a:sy n="112" d="100"/>
        </p:scale>
        <p:origin x="-5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0123D08-5AEB-4BD6-81CB-288096544032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E55CB92-4D71-470C-A971-A630BD1F0BB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A55364-7D22-4891-9419-E7FA7600906C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>
              <a:cs typeface="Arial" charset="0"/>
            </a:endParaRPr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129205E-4D6B-4AF2-BE77-2B6650E02783}" type="slidenum">
              <a:rPr lang="fr-FR" altLang="fr-FR" sz="1200">
                <a:latin typeface="Calibri" pitchFamily="34" charset="0"/>
              </a:rPr>
              <a:pPr algn="r"/>
              <a:t>2</a:t>
            </a:fld>
            <a:endParaRPr lang="fr-FR" alt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84D59-78BE-485B-BE6F-A271DCC4DD65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7ABAC-9117-4D7E-ACD0-33DEACE2B5A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573BC-527B-45F8-AD61-275CD2DDF7E9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DC995-4FE0-48C7-88CA-0239429304C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2E18B-D821-4EA8-BED8-B0DFC1DCA60B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A99D3-D71A-4AD4-B870-DCDEF932BBA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BDC68-F1EC-494D-BE5F-18F27D896394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EF36D-AC04-4E66-A3C7-3CE1F0C19CB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55EDC-1F28-47D5-A353-04B3125E580C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81F4D-E45E-446B-9CC9-B199DCA319D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9539A-3B76-424F-A194-3BD9644B3B07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29208-181C-497C-86B6-9A4D4FBB5E4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A7EAD-2FEA-46DC-84C6-6EF4DE8718A3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0CC62-9C93-4F49-A5F8-F8774FE0B4D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D53A9-A423-4C51-A38B-1DB2154B41BF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0348A-3E45-4DF4-A66C-CF651E8D2AE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89579-275C-4070-B8CD-B20E981D31A1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C5E81-878F-4A8C-830C-650055C95A7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44DC0-7867-4C57-AAB4-11115AEFC07C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EB74D-E333-40CE-BAC0-9548D47E270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13627-CE51-483F-89BB-4E248127B2AA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BDD0A-8038-4713-96F2-23DA3559916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85C98-350B-4075-9C39-B829D1ECDC22}" type="datetimeFigureOut">
              <a:rPr lang="fr-CH"/>
              <a:pPr>
                <a:defRPr/>
              </a:pPr>
              <a:t>05.08.2014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4D3D34-26F8-415A-8729-A00EFCD435B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2.emf"/><Relationship Id="rId7" Type="http://schemas.openxmlformats.org/officeDocument/2006/relationships/audio" Target="../media/audio4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 descr="Image11.em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45538" y="242888"/>
            <a:ext cx="23177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8355013" y="241300"/>
            <a:ext cx="414337" cy="2460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EXIT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00025" y="0"/>
            <a:ext cx="43719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400">
                <a:solidFill>
                  <a:srgbClr val="FF0000"/>
                </a:solidFill>
                <a:latin typeface="Monotype Corsiva" pitchFamily="66" charset="0"/>
              </a:rPr>
              <a:t>La Compagnie Créole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016000" y="1085850"/>
            <a:ext cx="277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</a:rPr>
              <a:t>Clic sur le Titre de ton choix</a:t>
            </a:r>
          </a:p>
        </p:txBody>
      </p:sp>
      <p:sp>
        <p:nvSpPr>
          <p:cNvPr id="2055" name="ZoneTexte 6"/>
          <p:cNvSpPr txBox="1">
            <a:spLocks noChangeArrowheads="1"/>
          </p:cNvSpPr>
          <p:nvPr/>
        </p:nvSpPr>
        <p:spPr bwMode="auto">
          <a:xfrm>
            <a:off x="1922463" y="1828800"/>
            <a:ext cx="993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4" name="La Compagnie Créole - CARAIBE +_!.wav"/>
                </a:hlinkClick>
              </a:rPr>
              <a:t>CARAIBE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6" name="ZoneTexte 7"/>
          <p:cNvSpPr txBox="1">
            <a:spLocks noChangeArrowheads="1"/>
          </p:cNvSpPr>
          <p:nvPr/>
        </p:nvSpPr>
        <p:spPr bwMode="auto">
          <a:xfrm>
            <a:off x="1735138" y="2524125"/>
            <a:ext cx="1362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5" name="La Compagnie Créole - LA CHENILLE_!.wav"/>
                </a:hlinkClick>
              </a:rPr>
              <a:t>LA CHENILLE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7" name="ZoneTexte 8"/>
          <p:cNvSpPr txBox="1">
            <a:spLocks noChangeArrowheads="1"/>
          </p:cNvSpPr>
          <p:nvPr/>
        </p:nvSpPr>
        <p:spPr bwMode="auto">
          <a:xfrm>
            <a:off x="1868488" y="6119813"/>
            <a:ext cx="1073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6" name="La Compagnie Créole - LA FIESTA_!.wav"/>
                </a:hlinkClick>
              </a:rPr>
              <a:t>LA FIESTA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8" name="ZoneTexte 9"/>
          <p:cNvSpPr txBox="1">
            <a:spLocks noChangeArrowheads="1"/>
          </p:cNvSpPr>
          <p:nvPr/>
        </p:nvSpPr>
        <p:spPr bwMode="auto">
          <a:xfrm>
            <a:off x="1235075" y="3968750"/>
            <a:ext cx="2386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7" name="La Compagnie Créole - LA MACHINE A DANSER_!.wav"/>
                </a:hlinkClick>
              </a:rPr>
              <a:t>LA MACHINE À DANSER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9" name="ZoneTexte 10"/>
          <p:cNvSpPr txBox="1">
            <a:spLocks noChangeArrowheads="1"/>
          </p:cNvSpPr>
          <p:nvPr/>
        </p:nvSpPr>
        <p:spPr bwMode="auto">
          <a:xfrm>
            <a:off x="1320800" y="5408613"/>
            <a:ext cx="2189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8" name="La Compagnie Créole - LA SALSA DU DEMON_!.wav"/>
                </a:hlinkClick>
              </a:rPr>
              <a:t>LA SALSA DU DÉMON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60" name="ZoneTexte 11"/>
          <p:cNvSpPr txBox="1">
            <a:spLocks noChangeArrowheads="1"/>
          </p:cNvSpPr>
          <p:nvPr/>
        </p:nvSpPr>
        <p:spPr bwMode="auto">
          <a:xfrm>
            <a:off x="890588" y="3244850"/>
            <a:ext cx="3068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9" name="La Compagnie Créole - MA PREMIERE BIGUINE PARTIE_!.wav"/>
                </a:hlinkClick>
              </a:rPr>
              <a:t>MA PREMIÈRE BIGUINE PARTIE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61" name="ZoneTexte 12"/>
          <p:cNvSpPr txBox="1">
            <a:spLocks noChangeArrowheads="1"/>
          </p:cNvSpPr>
          <p:nvPr/>
        </p:nvSpPr>
        <p:spPr bwMode="auto">
          <a:xfrm>
            <a:off x="1281113" y="4673600"/>
            <a:ext cx="2228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10" name="La Compagnie Créole - MEGAMIX AMBIANCE_!.wav"/>
                </a:hlinkClick>
              </a:rPr>
              <a:t>MEGAMIX AMBIANCE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 smtClean="0"/>
          </a:p>
        </p:txBody>
      </p:sp>
      <p:pic>
        <p:nvPicPr>
          <p:cNvPr id="3075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14"/>
          <p:cNvSpPr>
            <a:spLocks noChangeArrowheads="1"/>
          </p:cNvSpPr>
          <p:nvPr/>
        </p:nvSpPr>
        <p:spPr bwMode="auto">
          <a:xfrm rot="5400000" flipH="1">
            <a:off x="4491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</a:endParaRPr>
          </a:p>
        </p:txBody>
      </p:sp>
      <p:sp>
        <p:nvSpPr>
          <p:cNvPr id="3078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</a:endParaRPr>
          </a:p>
        </p:txBody>
      </p:sp>
      <p:pic>
        <p:nvPicPr>
          <p:cNvPr id="3079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309938" y="728663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Rogimage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Compagnie Créole I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Compagnie Créole III</Template>
  <TotalTime>1</TotalTime>
  <Words>44</Words>
  <Application>Microsoft Office PowerPoint</Application>
  <PresentationFormat>Affichage à l'écran (4:3)</PresentationFormat>
  <Paragraphs>16</Paragraphs>
  <Slides>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Monotype Corsiva</vt:lpstr>
      <vt:lpstr>Arial Rounded MT Bold</vt:lpstr>
      <vt:lpstr>La Compagnie Créole III</vt:lpstr>
      <vt:lpstr>Diapositive 1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Compagnie Créole III</dc:title>
  <dc:creator>Roger</dc:creator>
  <cp:keywords>RM</cp:keywords>
  <cp:lastModifiedBy>Roger</cp:lastModifiedBy>
  <cp:revision>1</cp:revision>
  <dcterms:created xsi:type="dcterms:W3CDTF">2014-08-05T12:11:55Z</dcterms:created>
  <dcterms:modified xsi:type="dcterms:W3CDTF">2014-08-05T12:13:15Z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