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5" r:id="rId2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J3PbrabSjyaL3NbJJCfmg==" hashData="fB14a5ERxEFZ2bhsbIs2gRCzn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EBFF"/>
    <a:srgbClr val="FFFFD1"/>
    <a:srgbClr val="FFFF99"/>
    <a:srgbClr val="FFE2C5"/>
    <a:srgbClr val="FFEC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67" autoAdjust="0"/>
    <p:restoredTop sz="98417" autoAdjust="0"/>
  </p:normalViewPr>
  <p:slideViewPr>
    <p:cSldViewPr>
      <p:cViewPr varScale="1">
        <p:scale>
          <a:sx n="87" d="100"/>
          <a:sy n="87" d="100"/>
        </p:scale>
        <p:origin x="-130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fld id="{56CD40AE-2690-431A-9894-C725F2F0C106}" type="datetimeFigureOut">
              <a:rPr lang="de-DE" smtClean="0"/>
              <a:pPr>
                <a:defRPr/>
              </a:pPr>
              <a:t>01.03.2011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Forte" pitchFamily="66" charset="0"/>
              </a:defRPr>
            </a:lvl1pPr>
          </a:lstStyle>
          <a:p>
            <a:pPr>
              <a:defRPr/>
            </a:pPr>
            <a:fld id="{BFDBE727-22B3-4C5F-92B5-E0EE507125E6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38314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65C61-729E-4D14-AD86-1AEAE9E30793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E1412-6E1D-4A1F-B227-17631D90E35C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60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22394-93C0-41CB-8DBC-0E415392F86D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022DA-B1B2-4CE4-933D-8EFA8D5702B0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82172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37C9E-A368-40CE-A616-E8D69B39E2FE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A9BE8-71C6-477C-9CCA-7DCA1D4DBD32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45833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02A44-9063-45E0-81B3-D8E3A114E6B1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CCCA9-D825-4EF8-8BB9-66C1C5A5A49F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307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413DC-4EBB-4AAE-955F-584CC6149216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1CF0B-3EE6-4731-8545-8B55025E98D8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27629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10A18-2A78-47E8-8638-A33424507CAC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94384-FF55-4E06-9FB8-1DB6A23C05DE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82034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73DA9-A9A8-4B9C-835A-CA44C85F63A8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8F67E-1652-457B-B5DD-8A2C42E982E6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5110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20BB1-423A-4BCA-9AAA-1C9F86131DF4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0DBA7-CFB0-4EF3-9CF1-467B455AF591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8918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9641A-288F-4825-9568-3DE9ED82E06E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28204-7A0A-410B-970A-B129C4B6F575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7738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63EDA-CDD6-4851-8C73-E29DF7EC3B54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0B580-48C8-43AA-B8F8-98E0496886EA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83520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D0353-4745-43A6-B847-0FCAB38E5C75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18142-D50C-4A4F-8CBA-A38BEB6A63B7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5930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AT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821237-FD69-4A12-A68F-C9EB0DFEC480}" type="datetimeFigureOut">
              <a:rPr lang="de-DE"/>
              <a:pPr>
                <a:defRPr/>
              </a:pPr>
              <a:t>01.03.2011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E9B051-4EBB-4088-A507-AF726C525C41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audio" Target="../media/audio4.wav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audio" Target="../media/audio3.wav"/><Relationship Id="rId2" Type="http://schemas.openxmlformats.org/officeDocument/2006/relationships/image" Target="../media/image1.png"/><Relationship Id="rId16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4" Type="http://schemas.openxmlformats.org/officeDocument/2006/relationships/image" Target="../media/image3.jpeg"/><Relationship Id="rId9" Type="http://schemas.openxmlformats.org/officeDocument/2006/relationships/image" Target="../media/image7.png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Positionsrahmen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03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prstMaterial="matte">
            <a:bevelT w="635000" h="3175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>
              <a:solidFill>
                <a:schemeClr val="tx1"/>
              </a:solidFill>
            </a:endParaRPr>
          </a:p>
        </p:txBody>
      </p:sp>
      <p:sp>
        <p:nvSpPr>
          <p:cNvPr id="9" name="Flussdiagramm: Grenzstelle 8"/>
          <p:cNvSpPr/>
          <p:nvPr/>
        </p:nvSpPr>
        <p:spPr>
          <a:xfrm>
            <a:off x="612000" y="1377000"/>
            <a:ext cx="5580000" cy="4932000"/>
          </a:xfrm>
          <a:prstGeom prst="flowChartTerminator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158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Flussdiagramm: Grenzstelle 9"/>
          <p:cNvSpPr/>
          <p:nvPr/>
        </p:nvSpPr>
        <p:spPr>
          <a:xfrm>
            <a:off x="702000" y="1467000"/>
            <a:ext cx="5400000" cy="4752000"/>
          </a:xfrm>
          <a:prstGeom prst="flowChartTerminator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158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Flussdiagramm: Grenzstelle 14"/>
          <p:cNvSpPr/>
          <p:nvPr/>
        </p:nvSpPr>
        <p:spPr>
          <a:xfrm>
            <a:off x="792000" y="1557000"/>
            <a:ext cx="5220000" cy="4572000"/>
          </a:xfrm>
          <a:prstGeom prst="flowChartTerminator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158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Flussdiagramm: Grenzstelle 15"/>
          <p:cNvSpPr/>
          <p:nvPr/>
        </p:nvSpPr>
        <p:spPr>
          <a:xfrm>
            <a:off x="882000" y="1647000"/>
            <a:ext cx="5040000" cy="4392000"/>
          </a:xfrm>
          <a:prstGeom prst="flowChartTerminator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158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9" name="Textfeld 18"/>
          <p:cNvSpPr txBox="1"/>
          <p:nvPr/>
        </p:nvSpPr>
        <p:spPr>
          <a:xfrm>
            <a:off x="323528" y="226391"/>
            <a:ext cx="622847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sz="4000" dirty="0" err="1" smtClean="0">
                <a:solidFill>
                  <a:schemeClr val="bg2"/>
                </a:solidFill>
                <a:effectLst/>
                <a:latin typeface="Forte" pitchFamily="66" charset="0"/>
              </a:rPr>
              <a:t>Lovesongs</a:t>
            </a:r>
            <a:r>
              <a:rPr lang="de-AT" sz="4000" dirty="0" smtClean="0">
                <a:solidFill>
                  <a:schemeClr val="bg2"/>
                </a:solidFill>
                <a:effectLst/>
                <a:latin typeface="Forte" pitchFamily="66" charset="0"/>
              </a:rPr>
              <a:t> von Ray Charles</a:t>
            </a:r>
          </a:p>
          <a:p>
            <a:pPr algn="ctr"/>
            <a:r>
              <a:rPr lang="de-AT" sz="2400" dirty="0" smtClean="0">
                <a:solidFill>
                  <a:schemeClr val="bg2"/>
                </a:solidFill>
                <a:effectLst/>
                <a:latin typeface="Forte" pitchFamily="66" charset="0"/>
              </a:rPr>
              <a:t>23.9.1930 – 10.6.2004</a:t>
            </a:r>
            <a:endParaRPr lang="de-AT" sz="2400" dirty="0">
              <a:solidFill>
                <a:schemeClr val="bg2"/>
              </a:solidFill>
              <a:effectLst/>
              <a:latin typeface="Forte" pitchFamily="66" charset="0"/>
            </a:endParaRPr>
          </a:p>
        </p:txBody>
      </p:sp>
      <p:sp>
        <p:nvSpPr>
          <p:cNvPr id="17" name="Flussdiagramm: Grenzstelle 16"/>
          <p:cNvSpPr/>
          <p:nvPr/>
        </p:nvSpPr>
        <p:spPr>
          <a:xfrm rot="10800000">
            <a:off x="6552000" y="765000"/>
            <a:ext cx="1980000" cy="5544000"/>
          </a:xfrm>
          <a:prstGeom prst="flowChartTerminator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158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0" name="Flussdiagramm: Grenzstelle 19"/>
          <p:cNvSpPr/>
          <p:nvPr/>
        </p:nvSpPr>
        <p:spPr>
          <a:xfrm rot="10800000">
            <a:off x="6642000" y="855000"/>
            <a:ext cx="1800000" cy="5364000"/>
          </a:xfrm>
          <a:prstGeom prst="flowChartTerminator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58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3" name="Textfeld 22"/>
          <p:cNvSpPr txBox="1"/>
          <p:nvPr/>
        </p:nvSpPr>
        <p:spPr>
          <a:xfrm>
            <a:off x="425100" y="6309000"/>
            <a:ext cx="828048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Beenden mit </a:t>
            </a:r>
            <a:r>
              <a:rPr lang="de-AT" sz="14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Esc</a:t>
            </a:r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 </a:t>
            </a:r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- </a:t>
            </a:r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Bilder aus dem Internet </a:t>
            </a:r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- </a:t>
            </a:r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2011 </a:t>
            </a:r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- </a:t>
            </a:r>
            <a:r>
              <a:rPr lang="de-AT" sz="1400" dirty="0" smtClean="0">
                <a:solidFill>
                  <a:schemeClr val="bg2">
                    <a:lumMod val="75000"/>
                  </a:schemeClr>
                </a:solidFill>
                <a:effectLst/>
                <a:latin typeface="Forte" pitchFamily="66" charset="0"/>
              </a:rPr>
              <a:t>jukebox2011@public-files.de</a:t>
            </a:r>
            <a:endParaRPr lang="de-AT" sz="1400" dirty="0">
              <a:solidFill>
                <a:schemeClr val="bg2">
                  <a:lumMod val="75000"/>
                </a:schemeClr>
              </a:solidFill>
              <a:effectLst/>
              <a:latin typeface="Forte" pitchFamily="66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6652006" y="2264240"/>
            <a:ext cx="1764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Good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Morning</a:t>
            </a:r>
          </a:p>
          <a:p>
            <a:pPr algn="ctr"/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dear</a:t>
            </a:r>
            <a:endParaRPr lang="de-AT" dirty="0">
              <a:blipFill>
                <a:blip r:embed="rId7"/>
                <a:stretch>
                  <a:fillRect/>
                </a:stretch>
              </a:blipFill>
              <a:latin typeface="Forte" pitchFamily="66" charset="0"/>
            </a:endParaRPr>
          </a:p>
        </p:txBody>
      </p:sp>
      <p:pic>
        <p:nvPicPr>
          <p:cNvPr id="24" name="Picture 7">
            <a:hlinkClick r:id="" action="ppaction://noaction">
              <a:snd r:embed="rId8" name="I Had It All.wav"/>
            </a:hlinkClick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17436" y="944128"/>
            <a:ext cx="403482" cy="522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>
            <a:hlinkClick r:id="" action="ppaction://noaction">
              <a:snd r:embed="rId10" name="Half As Much.wav"/>
            </a:hlinkClick>
          </p:cNvPr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41170" y="5352777"/>
            <a:ext cx="379748" cy="49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feld 29"/>
          <p:cNvSpPr txBox="1"/>
          <p:nvPr/>
        </p:nvSpPr>
        <p:spPr>
          <a:xfrm>
            <a:off x="6530096" y="3375000"/>
            <a:ext cx="20520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Sweet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memories</a:t>
            </a:r>
            <a:endParaRPr lang="de-AT" dirty="0">
              <a:solidFill>
                <a:schemeClr val="bg2">
                  <a:lumMod val="75000"/>
                </a:schemeClr>
              </a:solidFill>
              <a:latin typeface="Forte" pitchFamily="66" charset="0"/>
            </a:endParaRPr>
          </a:p>
        </p:txBody>
      </p:sp>
      <p:sp>
        <p:nvSpPr>
          <p:cNvPr id="31" name="Textfeld 30"/>
          <p:cNvSpPr txBox="1"/>
          <p:nvPr/>
        </p:nvSpPr>
        <p:spPr>
          <a:xfrm>
            <a:off x="6602350" y="4190565"/>
            <a:ext cx="18573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If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you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were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mine</a:t>
            </a:r>
            <a:endParaRPr lang="de-AT" dirty="0">
              <a:solidFill>
                <a:schemeClr val="bg2">
                  <a:lumMod val="75000"/>
                </a:schemeClr>
              </a:solidFill>
              <a:latin typeface="Forte" pitchFamily="66" charset="0"/>
            </a:endParaRPr>
          </a:p>
        </p:txBody>
      </p:sp>
      <p:sp>
        <p:nvSpPr>
          <p:cNvPr id="32" name="Textfeld 31"/>
          <p:cNvSpPr txBox="1"/>
          <p:nvPr/>
        </p:nvSpPr>
        <p:spPr>
          <a:xfrm>
            <a:off x="6595306" y="1437183"/>
            <a:ext cx="18573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I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had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it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all</a:t>
            </a:r>
            <a:endParaRPr lang="de-AT" dirty="0">
              <a:solidFill>
                <a:schemeClr val="bg2">
                  <a:lumMod val="75000"/>
                </a:schemeClr>
              </a:solidFill>
              <a:latin typeface="Forte" pitchFamily="66" charset="0"/>
            </a:endParaRPr>
          </a:p>
        </p:txBody>
      </p:sp>
      <p:sp>
        <p:nvSpPr>
          <p:cNvPr id="33" name="Textfeld 32"/>
          <p:cNvSpPr txBox="1"/>
          <p:nvPr/>
        </p:nvSpPr>
        <p:spPr>
          <a:xfrm>
            <a:off x="6613306" y="4983445"/>
            <a:ext cx="18573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Together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again</a:t>
            </a:r>
            <a:endParaRPr lang="de-AT" dirty="0">
              <a:solidFill>
                <a:schemeClr val="bg2">
                  <a:lumMod val="75000"/>
                </a:schemeClr>
              </a:solidFill>
              <a:latin typeface="Forte" pitchFamily="66" charset="0"/>
            </a:endParaRPr>
          </a:p>
        </p:txBody>
      </p:sp>
      <p:sp>
        <p:nvSpPr>
          <p:cNvPr id="34" name="Textfeld 33"/>
          <p:cNvSpPr txBox="1"/>
          <p:nvPr/>
        </p:nvSpPr>
        <p:spPr>
          <a:xfrm>
            <a:off x="6613306" y="5759668"/>
            <a:ext cx="185738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Half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as</a:t>
            </a:r>
            <a:r>
              <a:rPr lang="de-AT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</a:t>
            </a:r>
            <a:r>
              <a:rPr lang="de-AT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much</a:t>
            </a:r>
            <a:endParaRPr lang="de-AT" dirty="0">
              <a:solidFill>
                <a:schemeClr val="bg2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35" name="Picture 7">
            <a:hlinkClick r:id="" action="ppaction://noaction">
              <a:snd r:embed="rId12" name="Sweet Memories.wav"/>
            </a:hlinkClick>
          </p:cNvPr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44132" y="2936885"/>
            <a:ext cx="379748" cy="49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7">
            <a:hlinkClick r:id="" action="ppaction://noaction">
              <a:snd r:embed="rId13" name="Together Again.wav"/>
            </a:hlinkClick>
          </p:cNvPr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60160" y="4561165"/>
            <a:ext cx="379748" cy="49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7">
            <a:hlinkClick r:id="" action="ppaction://noaction">
              <a:snd r:embed="rId14" name="If You Were Mine.wav"/>
            </a:hlinkClick>
          </p:cNvPr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52126" y="3756392"/>
            <a:ext cx="379748" cy="49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7">
            <a:hlinkClick r:id="" action="ppaction://noaction">
              <a:snd r:embed="rId15" name="Good Morning Dear.wav"/>
            </a:hlinkClick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329303" y="1806515"/>
            <a:ext cx="403482" cy="522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00" y="6039000"/>
            <a:ext cx="648000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7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de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Bildschirmpräsentation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Larissa-Design</vt:lpstr>
      <vt:lpstr>PowerPoint-Präsentation</vt:lpstr>
    </vt:vector>
  </TitlesOfParts>
  <Company>privat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privat</dc:creator>
  <cp:lastModifiedBy>Renate</cp:lastModifiedBy>
  <cp:revision>79</cp:revision>
  <dcterms:created xsi:type="dcterms:W3CDTF">2008-10-18T18:31:44Z</dcterms:created>
  <dcterms:modified xsi:type="dcterms:W3CDTF">2011-03-01T18:28:12Z</dcterms:modified>
</cp:coreProperties>
</file>