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87" r:id="rId42"/>
    <p:sldId id="296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La4mTqZSdM90KMeV4qdYQ==" hashData="5TNf+sHSBH8BTq2tpLBnVPZQ/8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90" y="-19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6C1F6-A52B-47C6-8D46-6146C07D541E}" type="datetimeFigureOut">
              <a:rPr lang="hu-HU" smtClean="0"/>
              <a:pPr/>
              <a:t>2015.04.22.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7A4C0-141E-4E92-A2B0-A9DD58FD724B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20830" y="2395835"/>
            <a:ext cx="69023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Belongs To The Sea...</a:t>
            </a:r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Picture 4" descr="Luidsprekers (animated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4873724"/>
            <a:ext cx="1054794" cy="524121"/>
          </a:xfrm>
          <a:prstGeom prst="rect">
            <a:avLst/>
          </a:prstGeom>
        </p:spPr>
      </p:pic>
    </p:spTree>
  </p:cSld>
  <p:clrMapOvr>
    <a:masterClrMapping/>
  </p:clrMapOvr>
  <p:transition spd="med" advTm="6000">
    <p:fade/>
    <p:sndAc>
      <p:stSnd loop="1">
        <p:snd r:embed="rId2" name="Imperia_-_Let_Dow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8" name="Picture 2" descr="https://farm8.staticflickr.com/7649/16574914033_82d329372b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1"/>
            <a:ext cx="97536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https://farm6.staticflickr.com/5561/14928965371_b2a7e18260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119043"/>
            <a:ext cx="9753600" cy="55959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7409" name="Picture 1" descr="C:\Users\Vámos\Downloads\16809110281_71e2bd956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0335"/>
            <a:ext cx="9144000" cy="498744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5" name="Picture 1" descr="C:\Users\Vámos\Downloads\17184491671_5638828161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1" name="Picture 1" descr="C:\Users\Vámos\Downloads\17185211085_a0de6f311e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8931"/>
            <a:ext cx="9753600" cy="5058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4" name="Picture 2" descr="https://farm8.staticflickr.com/7524/15437835853_7c6c91bc41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2290" name="Picture 2" descr="https://farm9.staticflickr.com/8780/16556386383_8a268d8209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536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6" name="Picture 2" descr="https://farm8.staticflickr.com/7649/16985790719_c4d9f57d3c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1" name="Picture 1" descr="C:\Users\Vámos\Downloads\17165767525_580d7c512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5212"/>
            <a:ext cx="9144000" cy="511970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7" name="Picture 1" descr="C:\Users\Vámos\Downloads\17137820316_046d49d67a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193" name="Picture 1" descr="C:\Users\Vámos\Downloads\17160821585_13470ddf5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69" name="Picture 1" descr="C:\Users\Vámos\Downloads\16538720533_c8a3383e85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5" name="Picture 1" descr="C:\Users\Vámos\Downloads\4098612441_a78e544089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1" name="Picture 1" descr="C:\Users\Vámos\Downloads\16900614087_382c0e9bf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70"/>
            <a:ext cx="9144000" cy="511970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7" name="Picture 1" descr="C:\Users\Vámos\Downloads\17127442716_246d5f5c0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3" name="Picture 1" descr="C:\Users\Vámos\Downloads\17134551681_7636091f34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9" name="Picture 1" descr="C:\Users\Vámos\Downloads\17143003142_07b071d3c7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5" name="Picture 1" descr="C:\Users\Vámos\Downloads\16900642757_e4cba7941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120"/>
            <a:ext cx="9144000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2770" name="Picture 2" descr="C:\Users\Vámos\Downloads\17107375151_bbd617a9b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5058" name="Picture 2" descr="https://farm8.staticflickr.com/7337/12373344854_a208415b0d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9228"/>
            <a:ext cx="9144000" cy="482204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4033" name="Picture 1" descr="C:\Users\Vámos\Downloads\16935441837_4f1421c9e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3009" name="Picture 1" descr="C:\Users\Vámos\Downloads\16516987874_0032fd7faa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1986" name="Picture 2" descr="https://farm8.staticflickr.com/7632/16931263697_fef70871c8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61" name="Picture 1" descr="C:\Users\Vámos\Downloads\16520389294_098fc83d2d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09228"/>
            <a:ext cx="9143999" cy="48220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s://farm9.staticflickr.com/8776/17111936866_9de9f11221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3" name="Picture 1" descr="C:\Users\Vámos\Downloads\17100000685_c162373b7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84405"/>
            <a:ext cx="9211054" cy="440534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89" name="Picture 1" descr="C:\Users\Vámos\Downloads\17104744926_8b1330e10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7638"/>
            <a:ext cx="9144000" cy="51197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5" name="Picture 1" descr="C:\Users\Vámos\Downloads\17130061071_7f8508eac6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119"/>
            <a:ext cx="9144000" cy="500066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2" name="Picture 2" descr="https://farm8.staticflickr.com/7676/16504292154_2771c60e13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7536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7" name="Picture 1" descr="C:\Users\Vámos\Downloads\17123315232_0ee9230807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4214" y="0"/>
            <a:ext cx="4575572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6082" name="Picture 2" descr="https://farm8.staticflickr.com/7329/15835905034_5e2958670c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3204"/>
            <a:ext cx="9144000" cy="53578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3249" name="Picture 1" descr="C:\Users\Vámos\Downloads\17122321325_c13f5564a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0762"/>
            <a:ext cx="9144000" cy="47030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2225" name="Picture 1" descr="C:\Users\Vámos\Downloads\17061251442_969dbc59f5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1" name="Picture 1" descr="C:\Users\Vámos\Downloads\17093472596_7112576c22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7" name="Picture 1" descr="C:\Users\Vámos\Downloads\17094484562_7064aa4ec5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 descr="https://farm8.staticflickr.com/7649/16935118490_09eca0ff6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8129" name="Picture 1" descr="C:\Users\Vámos\Downloads\17115327572_22982d45f9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7106" name="Picture 2" descr="https://farm9.staticflickr.com/8704/17084246766_a6be85eea8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3" name="Picture 1" descr="C:\Users\Vámos\Downloads\17123315982_d57fe84aaa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5364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59252" y="2395835"/>
            <a:ext cx="3425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End Show</a:t>
            </a:r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49067" y="4278496"/>
            <a:ext cx="37951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Author: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György</a:t>
            </a:r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Vámos</a:t>
            </a:r>
            <a:endParaRPr lang="nl-BE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2994771" y="4854560"/>
            <a:ext cx="31037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Seen on </a:t>
            </a:r>
            <a:r>
              <a:rPr lang="en-US" sz="28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Bigfun.be</a:t>
            </a:r>
            <a:endParaRPr lang="nl-BE" sz="28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14</Words>
  <Application>Microsoft Office PowerPoint</Application>
  <PresentationFormat>On-screen Show (16:10)</PresentationFormat>
  <Paragraphs>4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Office-téma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Bob</cp:lastModifiedBy>
  <cp:revision>8</cp:revision>
  <dcterms:created xsi:type="dcterms:W3CDTF">2015-04-19T05:00:00Z</dcterms:created>
  <dcterms:modified xsi:type="dcterms:W3CDTF">2015-04-22T09:50:26Z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