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4" r:id="rId2"/>
  </p:sldIdLst>
  <p:sldSz cx="9144000" cy="6858000" type="screen4x3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J3PbrabSjyaL3NbJJCfmg==" hashData="fB14a5ERxEFZ2bhsbIs2gRCznO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1EBFF"/>
    <a:srgbClr val="FFFFD1"/>
    <a:srgbClr val="FFFF99"/>
    <a:srgbClr val="FFE2C5"/>
    <a:srgbClr val="FFEC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54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Forte" pitchFamily="66" charset="0"/>
              </a:defRPr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Forte" pitchFamily="66" charset="0"/>
              </a:defRPr>
            </a:lvl1pPr>
          </a:lstStyle>
          <a:p>
            <a:pPr>
              <a:defRPr/>
            </a:pPr>
            <a:fld id="{56CD40AE-2690-431A-9894-C725F2F0C106}" type="datetimeFigureOut">
              <a:rPr lang="de-DE" smtClean="0"/>
              <a:pPr>
                <a:defRPr/>
              </a:pPr>
              <a:t>27.01.2011</a:t>
            </a:fld>
            <a:endParaRPr lang="de-DE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de-DE" noProof="0" smtClean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noProof="0" smtClean="0"/>
              <a:t>Textmasterformate durch Klicken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Forte" pitchFamily="66" charset="0"/>
              </a:defRPr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Forte" pitchFamily="66" charset="0"/>
              </a:defRPr>
            </a:lvl1pPr>
          </a:lstStyle>
          <a:p>
            <a:pPr>
              <a:defRPr/>
            </a:pPr>
            <a:fld id="{BFDBE727-22B3-4C5F-92B5-E0EE507125E6}" type="slidenum">
              <a:rPr lang="de-DE" smtClean="0"/>
              <a:pPr>
                <a:defRPr/>
              </a:pPr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1438314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DE" smtClean="0"/>
          </a:p>
        </p:txBody>
      </p:sp>
      <p:sp>
        <p:nvSpPr>
          <p:cNvPr id="4100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5C55046-8579-4896-BD6B-D41473F6BDA0}" type="slidenum">
              <a:rPr lang="de-DE" smtClean="0">
                <a:latin typeface="Forte" pitchFamily="66" charset="0"/>
              </a:rPr>
              <a:pPr eaLnBrk="1" hangingPunct="1"/>
              <a:t>1</a:t>
            </a:fld>
            <a:endParaRPr lang="de-DE" dirty="0" smtClean="0">
              <a:latin typeface="Forte" pitchFamily="66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B65C61-729E-4D14-AD86-1AEAE9E30793}" type="datetimeFigureOut">
              <a:rPr lang="de-DE"/>
              <a:pPr>
                <a:defRPr/>
              </a:pPr>
              <a:t>27.01.2011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E1412-6E1D-4A1F-B227-17631D90E35C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876046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F22394-93C0-41CB-8DBC-0E415392F86D}" type="datetimeFigureOut">
              <a:rPr lang="de-DE"/>
              <a:pPr>
                <a:defRPr/>
              </a:pPr>
              <a:t>27.01.2011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7022DA-B1B2-4CE4-933D-8EFA8D5702B0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7821729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F37C9E-A368-40CE-A616-E8D69B39E2FE}" type="datetimeFigureOut">
              <a:rPr lang="de-DE"/>
              <a:pPr>
                <a:defRPr/>
              </a:pPr>
              <a:t>27.01.2011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EA9BE8-71C6-477C-9CCA-7DCA1D4DBD32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0458335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002A44-9063-45E0-81B3-D8E3A114E6B1}" type="datetimeFigureOut">
              <a:rPr lang="de-DE"/>
              <a:pPr>
                <a:defRPr/>
              </a:pPr>
              <a:t>27.01.2011</a:t>
            </a:fld>
            <a:endParaRPr lang="de-AT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7CCCA9-D825-4EF8-8BB9-66C1C5A5A49F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873070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5413DC-4EBB-4AAE-955F-584CC6149216}" type="datetimeFigureOut">
              <a:rPr lang="de-DE"/>
              <a:pPr>
                <a:defRPr/>
              </a:pPr>
              <a:t>27.01.2011</a:t>
            </a:fld>
            <a:endParaRPr lang="de-AT"/>
          </a:p>
        </p:txBody>
      </p:sp>
      <p:sp>
        <p:nvSpPr>
          <p:cNvPr id="8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9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31CF0B-3EE6-4731-8545-8B55025E98D8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2276294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B10A18-2A78-47E8-8638-A33424507CAC}" type="datetimeFigureOut">
              <a:rPr lang="de-DE"/>
              <a:pPr>
                <a:defRPr/>
              </a:pPr>
              <a:t>27.01.2011</a:t>
            </a:fld>
            <a:endParaRPr lang="de-AT"/>
          </a:p>
        </p:txBody>
      </p:sp>
      <p:sp>
        <p:nvSpPr>
          <p:cNvPr id="4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5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894384-FF55-4E06-9FB8-1DB6A23C05DE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0820347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173DA9-A9A8-4B9C-835A-CA44C85F63A8}" type="datetimeFigureOut">
              <a:rPr lang="de-DE"/>
              <a:pPr>
                <a:defRPr/>
              </a:pPr>
              <a:t>27.01.2011</a:t>
            </a:fld>
            <a:endParaRPr lang="de-AT"/>
          </a:p>
        </p:txBody>
      </p:sp>
      <p:sp>
        <p:nvSpPr>
          <p:cNvPr id="3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4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E8F67E-1652-457B-B5DD-8A2C42E982E6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951104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220BB1-423A-4BCA-9AAA-1C9F86131DF4}" type="datetimeFigureOut">
              <a:rPr lang="de-DE"/>
              <a:pPr>
                <a:defRPr/>
              </a:pPr>
              <a:t>27.01.2011</a:t>
            </a:fld>
            <a:endParaRPr lang="de-AT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C0DBA7-CFB0-4EF3-9CF1-467B455AF591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689188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AT" noProof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9641A-288F-4825-9568-3DE9ED82E06E}" type="datetimeFigureOut">
              <a:rPr lang="de-DE"/>
              <a:pPr>
                <a:defRPr/>
              </a:pPr>
              <a:t>27.01.2011</a:t>
            </a:fld>
            <a:endParaRPr lang="de-AT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A28204-7A0A-410B-970A-B129C4B6F575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977382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963EDA-CDD6-4851-8C73-E29DF7EC3B54}" type="datetimeFigureOut">
              <a:rPr lang="de-DE"/>
              <a:pPr>
                <a:defRPr/>
              </a:pPr>
              <a:t>27.01.2011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40B580-48C8-43AA-B8F8-98E0496886EA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883520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2D0353-4745-43A6-B847-0FCAB38E5C75}" type="datetimeFigureOut">
              <a:rPr lang="de-DE"/>
              <a:pPr>
                <a:defRPr/>
              </a:pPr>
              <a:t>27.01.2011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318142-D50C-4A4F-8CBA-A38BEB6A63B7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159308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elplatzhalt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  <a:endParaRPr lang="de-AT" smtClean="0"/>
          </a:p>
        </p:txBody>
      </p:sp>
      <p:sp>
        <p:nvSpPr>
          <p:cNvPr id="1027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 smtClean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7821237-FD69-4A12-A68F-C9EB0DFEC480}" type="datetimeFigureOut">
              <a:rPr lang="de-DE"/>
              <a:pPr>
                <a:defRPr/>
              </a:pPr>
              <a:t>27.01.2011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9E9B051-4EBB-4088-A507-AF726C525C41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audio" Target="../media/audio4.wav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audio" Target="../media/audio3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audio" Target="../media/audio2.wav"/><Relationship Id="rId5" Type="http://schemas.openxmlformats.org/officeDocument/2006/relationships/image" Target="../media/image3.png"/><Relationship Id="rId15" Type="http://schemas.openxmlformats.org/officeDocument/2006/relationships/image" Target="../media/image8.gif"/><Relationship Id="rId10" Type="http://schemas.openxmlformats.org/officeDocument/2006/relationships/image" Target="../media/image7.png"/><Relationship Id="rId4" Type="http://schemas.openxmlformats.org/officeDocument/2006/relationships/image" Target="../media/image2.jpeg"/><Relationship Id="rId9" Type="http://schemas.openxmlformats.org/officeDocument/2006/relationships/audio" Target="../media/audio1.wav"/><Relationship Id="rId14" Type="http://schemas.openxmlformats.org/officeDocument/2006/relationships/audio" Target="../media/audio5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3" name="Abgerundetes Rechteck 2"/>
          <p:cNvSpPr/>
          <p:nvPr/>
        </p:nvSpPr>
        <p:spPr>
          <a:xfrm flipH="1">
            <a:off x="3312000" y="1377000"/>
            <a:ext cx="5400000" cy="4860000"/>
          </a:xfrm>
          <a:prstGeom prst="round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81000" h="825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1" name="Abgerundetes Rechteck 10"/>
          <p:cNvSpPr/>
          <p:nvPr/>
        </p:nvSpPr>
        <p:spPr>
          <a:xfrm flipH="1">
            <a:off x="432000" y="369000"/>
            <a:ext cx="2700000" cy="5868000"/>
          </a:xfrm>
          <a:prstGeom prst="roundRect">
            <a:avLst/>
          </a:prstGeom>
          <a:blipFill dpi="0"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381000" h="825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30" name="Textfeld 29"/>
          <p:cNvSpPr txBox="1"/>
          <p:nvPr/>
        </p:nvSpPr>
        <p:spPr>
          <a:xfrm>
            <a:off x="3311998" y="186743"/>
            <a:ext cx="5400001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>
              <a:defRPr/>
            </a:pPr>
            <a:r>
              <a:rPr lang="de-DE" sz="4400" dirty="0" smtClean="0"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Barry White</a:t>
            </a:r>
          </a:p>
          <a:p>
            <a:pPr algn="ctr">
              <a:defRPr/>
            </a:pPr>
            <a:r>
              <a:rPr lang="de-DE" sz="2800" dirty="0" smtClean="0"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12.9.1944 – 4.7.2003</a:t>
            </a:r>
            <a:endParaRPr lang="de-DE" sz="2800" dirty="0">
              <a:blipFill dpi="0" rotWithShape="1"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Forte" pitchFamily="66" charset="0"/>
            </a:endParaRPr>
          </a:p>
        </p:txBody>
      </p:sp>
      <p:sp>
        <p:nvSpPr>
          <p:cNvPr id="2053" name="Rechteck 12"/>
          <p:cNvSpPr>
            <a:spLocks noChangeArrowheads="1"/>
          </p:cNvSpPr>
          <p:nvPr/>
        </p:nvSpPr>
        <p:spPr bwMode="auto">
          <a:xfrm>
            <a:off x="9168" y="6343290"/>
            <a:ext cx="91440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de-DE" sz="1200" dirty="0" smtClean="0"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Beenden mit </a:t>
            </a:r>
            <a:r>
              <a:rPr lang="de-DE" sz="1200" dirty="0" err="1" smtClean="0"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Esc</a:t>
            </a:r>
            <a:r>
              <a:rPr lang="de-DE" sz="1200" dirty="0" smtClean="0"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 - Bilder </a:t>
            </a:r>
            <a:r>
              <a:rPr lang="de-DE" sz="1200" dirty="0"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aus dem Internet - </a:t>
            </a:r>
            <a:r>
              <a:rPr lang="de-DE" sz="1200" dirty="0" smtClean="0"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2011 </a:t>
            </a:r>
            <a:r>
              <a:rPr lang="de-DE" sz="1200" dirty="0" smtClean="0"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- </a:t>
            </a:r>
            <a:r>
              <a:rPr lang="de-DE" sz="1200" dirty="0" smtClean="0"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jukebox2011@public-files.de</a:t>
            </a:r>
            <a:endParaRPr lang="de-AT" sz="1200" dirty="0">
              <a:blipFill dpi="0" rotWithShape="1"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Forte" pitchFamily="66" charset="0"/>
            </a:endParaRPr>
          </a:p>
        </p:txBody>
      </p:sp>
      <p:sp>
        <p:nvSpPr>
          <p:cNvPr id="2050" name="Textfeld 15"/>
          <p:cNvSpPr txBox="1">
            <a:spLocks noChangeArrowheads="1"/>
          </p:cNvSpPr>
          <p:nvPr/>
        </p:nvSpPr>
        <p:spPr bwMode="auto">
          <a:xfrm>
            <a:off x="521738" y="1046353"/>
            <a:ext cx="2531900" cy="58477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de-DE" sz="1600" dirty="0" err="1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Cant</a:t>
            </a:r>
            <a:r>
              <a:rPr lang="de-DE" sz="1600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‘ </a:t>
            </a:r>
            <a:r>
              <a:rPr lang="de-DE" sz="1600" dirty="0" err="1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get</a:t>
            </a:r>
            <a:r>
              <a:rPr lang="de-DE" sz="1600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 </a:t>
            </a:r>
            <a:r>
              <a:rPr lang="de-DE" sz="1600" dirty="0" err="1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enough</a:t>
            </a:r>
            <a:r>
              <a:rPr lang="de-DE" sz="1600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 </a:t>
            </a:r>
          </a:p>
          <a:p>
            <a:pPr algn="ctr" eaLnBrk="1" hangingPunct="1"/>
            <a:r>
              <a:rPr lang="de-DE" sz="1600" dirty="0" err="1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of</a:t>
            </a:r>
            <a:r>
              <a:rPr lang="de-DE" sz="1600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 </a:t>
            </a:r>
            <a:r>
              <a:rPr lang="de-DE" sz="1600" dirty="0" err="1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your</a:t>
            </a:r>
            <a:r>
              <a:rPr lang="de-DE" sz="1600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 </a:t>
            </a:r>
            <a:r>
              <a:rPr lang="de-DE" sz="1600" dirty="0" err="1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love</a:t>
            </a:r>
            <a:r>
              <a:rPr lang="de-DE" sz="1600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 </a:t>
            </a:r>
            <a:r>
              <a:rPr lang="de-DE" sz="1600" dirty="0" err="1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babe</a:t>
            </a:r>
            <a:endParaRPr lang="de-DE" sz="1600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Forte" pitchFamily="66" charset="0"/>
            </a:endParaRPr>
          </a:p>
        </p:txBody>
      </p:sp>
      <p:sp>
        <p:nvSpPr>
          <p:cNvPr id="24" name="Positionsrahmen 2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027"/>
            </a:avLst>
          </a:prstGeom>
          <a:blipFill dpi="0" rotWithShape="1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tl"/>
          </a:blipFill>
          <a:ln cap="rnd" cmpd="dbl">
            <a:noFill/>
            <a:bevel/>
          </a:ln>
          <a:scene3d>
            <a:camera prst="orthographicFront"/>
            <a:lightRig rig="threePt" dir="t">
              <a:rot lat="0" lon="0" rev="0"/>
            </a:lightRig>
          </a:scene3d>
          <a:sp3d>
            <a:bevelT w="381000" h="279400" prst="artDeco"/>
            <a:bevelB w="0" h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>
              <a:solidFill>
                <a:schemeClr val="tx1"/>
              </a:solidFill>
            </a:endParaRPr>
          </a:p>
        </p:txBody>
      </p:sp>
      <p:pic>
        <p:nvPicPr>
          <p:cNvPr id="9" name="Picture 7">
            <a:hlinkClick r:id="" action="ppaction://noaction">
              <a:snd r:embed="rId9" name="Barry White - Can't Get Enough Of Your Love Babe.wav"/>
            </a:hlinkClick>
          </p:cNvPr>
          <p:cNvPicPr>
            <a:picLocks noChangeAspect="1" noChangeArrowheads="1" noCrop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 rot="5400000">
            <a:off x="1543218" y="44039"/>
            <a:ext cx="477558" cy="1527071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feld 15"/>
          <p:cNvSpPr txBox="1">
            <a:spLocks noChangeArrowheads="1"/>
          </p:cNvSpPr>
          <p:nvPr/>
        </p:nvSpPr>
        <p:spPr bwMode="auto">
          <a:xfrm>
            <a:off x="516047" y="3265031"/>
            <a:ext cx="2531900" cy="58477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de-DE" sz="1600" dirty="0" err="1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You‘re</a:t>
            </a:r>
            <a:r>
              <a:rPr lang="de-DE" sz="1600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 </a:t>
            </a:r>
            <a:r>
              <a:rPr lang="de-DE" sz="1600" dirty="0" err="1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the</a:t>
            </a:r>
            <a:r>
              <a:rPr lang="de-DE" sz="1600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 </a:t>
            </a:r>
            <a:r>
              <a:rPr lang="de-DE" sz="1600" dirty="0" err="1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first</a:t>
            </a:r>
            <a:r>
              <a:rPr lang="de-DE" sz="1600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, </a:t>
            </a:r>
            <a:r>
              <a:rPr lang="de-DE" sz="1600" dirty="0" err="1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the</a:t>
            </a:r>
            <a:r>
              <a:rPr lang="de-DE" sz="1600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 last,</a:t>
            </a:r>
          </a:p>
          <a:p>
            <a:pPr algn="ctr" eaLnBrk="1" hangingPunct="1"/>
            <a:r>
              <a:rPr lang="de-DE" sz="1600" dirty="0" err="1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my</a:t>
            </a:r>
            <a:r>
              <a:rPr lang="de-DE" sz="1600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 </a:t>
            </a:r>
            <a:r>
              <a:rPr lang="de-DE" sz="1600" dirty="0" err="1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everything</a:t>
            </a:r>
            <a:endParaRPr lang="de-DE" sz="1600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Forte" pitchFamily="66" charset="0"/>
            </a:endParaRPr>
          </a:p>
        </p:txBody>
      </p:sp>
      <p:sp>
        <p:nvSpPr>
          <p:cNvPr id="13" name="Textfeld 15"/>
          <p:cNvSpPr txBox="1">
            <a:spLocks noChangeArrowheads="1"/>
          </p:cNvSpPr>
          <p:nvPr/>
        </p:nvSpPr>
        <p:spPr bwMode="auto">
          <a:xfrm>
            <a:off x="530456" y="5455351"/>
            <a:ext cx="2531900" cy="58477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de-DE" sz="1600" dirty="0" err="1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I‘ll</a:t>
            </a:r>
            <a:r>
              <a:rPr lang="de-DE" sz="1600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 do </a:t>
            </a:r>
            <a:r>
              <a:rPr lang="de-DE" sz="1600" dirty="0" err="1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for</a:t>
            </a:r>
            <a:r>
              <a:rPr lang="de-DE" sz="1600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 </a:t>
            </a:r>
            <a:r>
              <a:rPr lang="de-DE" sz="1600" dirty="0" err="1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you</a:t>
            </a:r>
            <a:r>
              <a:rPr lang="de-DE" sz="1600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 </a:t>
            </a:r>
            <a:r>
              <a:rPr lang="de-DE" sz="1600" dirty="0" err="1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anything</a:t>
            </a:r>
            <a:endParaRPr lang="de-DE" sz="1600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Forte" pitchFamily="66" charset="0"/>
            </a:endParaRPr>
          </a:p>
          <a:p>
            <a:pPr algn="ctr" eaLnBrk="1" hangingPunct="1"/>
            <a:r>
              <a:rPr lang="de-DE" sz="1600" dirty="0" err="1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you</a:t>
            </a:r>
            <a:r>
              <a:rPr lang="de-DE" sz="1600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 </a:t>
            </a:r>
            <a:r>
              <a:rPr lang="de-DE" sz="1600" dirty="0" err="1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want</a:t>
            </a:r>
            <a:r>
              <a:rPr lang="de-DE" sz="1600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 </a:t>
            </a:r>
            <a:r>
              <a:rPr lang="de-DE" sz="1600" dirty="0" err="1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me</a:t>
            </a:r>
            <a:r>
              <a:rPr lang="de-DE" sz="1600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 </a:t>
            </a:r>
            <a:r>
              <a:rPr lang="de-DE" sz="1600" dirty="0" err="1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to</a:t>
            </a:r>
            <a:r>
              <a:rPr lang="de-DE" sz="1600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 do</a:t>
            </a:r>
            <a:endParaRPr lang="de-DE" sz="1600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Forte" pitchFamily="66" charset="0"/>
            </a:endParaRPr>
          </a:p>
        </p:txBody>
      </p:sp>
      <p:sp>
        <p:nvSpPr>
          <p:cNvPr id="14" name="Textfeld 15"/>
          <p:cNvSpPr txBox="1">
            <a:spLocks noChangeArrowheads="1"/>
          </p:cNvSpPr>
          <p:nvPr/>
        </p:nvSpPr>
        <p:spPr bwMode="auto">
          <a:xfrm>
            <a:off x="516047" y="4360639"/>
            <a:ext cx="2531900" cy="58477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de-DE" sz="1600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Never </a:t>
            </a:r>
            <a:r>
              <a:rPr lang="de-DE" sz="1600" dirty="0" err="1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never</a:t>
            </a:r>
            <a:r>
              <a:rPr lang="de-DE" sz="1600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 </a:t>
            </a:r>
            <a:r>
              <a:rPr lang="de-DE" sz="1600" dirty="0" err="1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gonna</a:t>
            </a:r>
            <a:r>
              <a:rPr lang="de-DE" sz="1600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 </a:t>
            </a:r>
            <a:r>
              <a:rPr lang="de-DE" sz="1600" dirty="0" err="1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give</a:t>
            </a:r>
            <a:endParaRPr lang="de-DE" sz="1600" dirty="0" smtClean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Forte" pitchFamily="66" charset="0"/>
            </a:endParaRPr>
          </a:p>
          <a:p>
            <a:pPr algn="ctr" eaLnBrk="1" hangingPunct="1"/>
            <a:r>
              <a:rPr lang="de-DE" sz="1600" dirty="0" err="1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you</a:t>
            </a:r>
            <a:r>
              <a:rPr lang="de-DE" sz="1600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 </a:t>
            </a:r>
            <a:r>
              <a:rPr lang="de-DE" sz="1600" dirty="0" err="1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up</a:t>
            </a:r>
            <a:endParaRPr lang="de-DE" sz="1600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Forte" pitchFamily="66" charset="0"/>
            </a:endParaRPr>
          </a:p>
        </p:txBody>
      </p:sp>
      <p:sp>
        <p:nvSpPr>
          <p:cNvPr id="15" name="Textfeld 15"/>
          <p:cNvSpPr txBox="1">
            <a:spLocks noChangeArrowheads="1"/>
          </p:cNvSpPr>
          <p:nvPr/>
        </p:nvSpPr>
        <p:spPr bwMode="auto">
          <a:xfrm>
            <a:off x="529270" y="2151453"/>
            <a:ext cx="2531900" cy="58477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de-DE" sz="1600" dirty="0" err="1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I‘m</a:t>
            </a:r>
            <a:r>
              <a:rPr lang="de-DE" sz="1600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 </a:t>
            </a:r>
            <a:r>
              <a:rPr lang="de-DE" sz="1600" dirty="0" err="1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gonna</a:t>
            </a:r>
            <a:r>
              <a:rPr lang="de-DE" sz="1600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 </a:t>
            </a:r>
            <a:r>
              <a:rPr lang="de-DE" sz="1600" dirty="0" err="1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love</a:t>
            </a:r>
            <a:r>
              <a:rPr lang="de-DE" sz="1600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 just</a:t>
            </a:r>
          </a:p>
          <a:p>
            <a:pPr algn="ctr" eaLnBrk="1" hangingPunct="1"/>
            <a:r>
              <a:rPr lang="de-DE" sz="1600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a </a:t>
            </a:r>
            <a:r>
              <a:rPr lang="de-DE" sz="1600" dirty="0" err="1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little</a:t>
            </a:r>
            <a:r>
              <a:rPr lang="de-DE" sz="1600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 </a:t>
            </a:r>
            <a:r>
              <a:rPr lang="de-DE" sz="1600" dirty="0" err="1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more</a:t>
            </a:r>
            <a:r>
              <a:rPr lang="de-DE" sz="1600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 </a:t>
            </a:r>
            <a:r>
              <a:rPr lang="de-DE" sz="1600" dirty="0" err="1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Forte" pitchFamily="66" charset="0"/>
              </a:rPr>
              <a:t>baby</a:t>
            </a:r>
            <a:endParaRPr lang="de-DE" sz="1600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Forte" pitchFamily="66" charset="0"/>
            </a:endParaRPr>
          </a:p>
        </p:txBody>
      </p:sp>
      <p:pic>
        <p:nvPicPr>
          <p:cNvPr id="19" name="Picture 7">
            <a:hlinkClick r:id="" action="ppaction://noaction">
              <a:snd r:embed="rId11" name="Barry White - I'm Gonna Love Just A Little More, Baby.wav"/>
            </a:hlinkClick>
          </p:cNvPr>
          <p:cNvPicPr>
            <a:picLocks noChangeAspect="1" noChangeArrowheads="1" noCrop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 rot="5400000">
            <a:off x="1543220" y="1138089"/>
            <a:ext cx="477558" cy="1527071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7">
            <a:hlinkClick r:id="" action="ppaction://noaction">
              <a:snd r:embed="rId12" name="Barry White - You're The First, The Last, My Everything.wav"/>
            </a:hlinkClick>
          </p:cNvPr>
          <p:cNvPicPr>
            <a:picLocks noChangeAspect="1" noChangeArrowheads="1" noCrop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 rot="5400000">
            <a:off x="1543220" y="2256581"/>
            <a:ext cx="477558" cy="1527071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7">
            <a:hlinkClick r:id="" action="ppaction://noaction">
              <a:snd r:embed="rId13" name="Barry White - Never, Never Gonna Give You Up.wav"/>
            </a:hlinkClick>
          </p:cNvPr>
          <p:cNvPicPr>
            <a:picLocks noChangeAspect="1" noChangeArrowheads="1" noCrop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 rot="5400000">
            <a:off x="1543220" y="3358325"/>
            <a:ext cx="477558" cy="1527071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7">
            <a:hlinkClick r:id="" action="ppaction://noaction">
              <a:snd r:embed="rId14" name="Barry White - I'll Do For You Anything You Want Me To.wav"/>
            </a:hlinkClick>
          </p:cNvPr>
          <p:cNvPicPr>
            <a:picLocks noChangeAspect="1" noChangeArrowheads="1" noCrop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 rot="5400000">
            <a:off x="1556440" y="4420658"/>
            <a:ext cx="477558" cy="1527071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6416" y="6157402"/>
            <a:ext cx="576000" cy="576000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59</Words>
  <Application>Microsoft Office PowerPoint</Application>
  <PresentationFormat>Bildschirmpräsentation (4:3)</PresentationFormat>
  <Paragraphs>14</Paragraphs>
  <Slides>1</Slides>
  <Notes>1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2" baseType="lpstr">
      <vt:lpstr>Larissa-Design</vt:lpstr>
      <vt:lpstr>PowerPoint-Präsentation</vt:lpstr>
    </vt:vector>
  </TitlesOfParts>
  <Company>privat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privat</dc:creator>
  <cp:lastModifiedBy>Renate</cp:lastModifiedBy>
  <cp:revision>62</cp:revision>
  <dcterms:created xsi:type="dcterms:W3CDTF">2008-10-18T18:31:44Z</dcterms:created>
  <dcterms:modified xsi:type="dcterms:W3CDTF">2011-01-27T23:16:02Z</dcterms:modified>
</cp:coreProperties>
</file>