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/OvQ6XpO7nNefR/2TQDag==" hashData="e3JuSGkfkqan0yJOtDFK5kPzbPwqAkFTStpxZ3CIgzj09lDNqPs8nMHMNGv1CSfdqU2KqKkqtLavcDpGSlvp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C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40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45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29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80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71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82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681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46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47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188CB-AFAD-40B2-91AA-4930832D47C0}" type="datetimeFigureOut">
              <a:rPr lang="fr-FR" smtClean="0"/>
              <a:t>20/03/2017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2FD28-0120-436F-B1BB-421CC7621A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99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hyperlink" Target="https://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415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00">
        <p:fade/>
        <p:sndAc>
          <p:stSnd>
            <p:snd r:embed="rId2" name="pouvoirdesfleurs.wav"/>
          </p:stSnd>
        </p:sndAc>
      </p:transition>
    </mc:Choice>
    <mc:Fallback>
      <p:transition spd="med" advTm="5000">
        <p:fade/>
        <p:sndAc>
          <p:stSnd>
            <p:snd r:embed="rId2" name="pouvoirdesfle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273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237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93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55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228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75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456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99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391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50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15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690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636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073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268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770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099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59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38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2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506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199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3366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2786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140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976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3622089" y="3027285"/>
            <a:ext cx="4980373" cy="1926455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Lef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b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u="sng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https://papy16.net/</a:t>
            </a:r>
            <a:b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Photos Baba Mail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746594" y="5385730"/>
            <a:ext cx="2698811" cy="646331"/>
          </a:xfrm>
          <a:prstGeom prst="rect">
            <a:avLst/>
          </a:prstGeom>
          <a:solidFill>
            <a:srgbClr val="93CC8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Laurent Voulzy </a:t>
            </a:r>
          </a:p>
          <a:p>
            <a:pPr algn="ctr"/>
            <a:r>
              <a:rPr lang="fr-FR" dirty="0"/>
              <a:t>Le pouvoir des fleurs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20150">
            <a:off x="5606895" y="4877540"/>
            <a:ext cx="285750" cy="1524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655">
            <a:off x="6283077" y="4902087"/>
            <a:ext cx="285750" cy="15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7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  <p:sndAc>
          <p:stSnd>
            <p:snd r:embed="rId2" name="voix fin.wav"/>
          </p:stSnd>
        </p:sndAc>
      </p:transition>
    </mc:Choice>
    <mc:Fallback>
      <p:transition spd="slow">
        <p:fade/>
        <p:sndAc>
          <p:stSnd>
            <p:snd r:embed="rId2" name="voix fi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Thème1</Template>
  <TotalTime>29</TotalTime>
  <Words>8</Words>
  <Application>Microsoft Office PowerPoint</Application>
  <PresentationFormat>Grand écran</PresentationFormat>
  <Paragraphs>3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Algerian</vt:lpstr>
      <vt:lpstr>Arial</vt:lpstr>
      <vt:lpstr>Calibri</vt:lpstr>
      <vt:lpstr>Times New Roman</vt:lpstr>
      <vt:lpstr>Thème1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Jean-Claude</dc:creator>
  <cp:lastModifiedBy>Jean-Claude</cp:lastModifiedBy>
  <cp:revision>6</cp:revision>
  <dcterms:created xsi:type="dcterms:W3CDTF">2017-03-20T14:26:13Z</dcterms:created>
  <dcterms:modified xsi:type="dcterms:W3CDTF">2017-03-20T14:59:07Z</dcterms:modified>
</cp:coreProperties>
</file>