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azakorse.com/#/horse/1775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zakorse.com/#/profil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akorse.com/#/user/258" TargetMode="External"/><Relationship Id="rId2" Type="http://schemas.openxmlformats.org/officeDocument/2006/relationships/hyperlink" Target="http://www.kazakorse.com/#/horse/549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akorse.com/#/user/258" TargetMode="External"/><Relationship Id="rId2" Type="http://schemas.openxmlformats.org/officeDocument/2006/relationships/hyperlink" Target="http://www.kazakorse.com/#/horse/1224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akorse.com/#/user/258" TargetMode="External"/><Relationship Id="rId2" Type="http://schemas.openxmlformats.org/officeDocument/2006/relationships/hyperlink" Target="http://www.kazakorse.com/#/horse/549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dirty="0">
                <a:latin typeface="Gabriola" panose="04040605051002020D02" pitchFamily="82" charset="0"/>
              </a:rPr>
              <a:t>Le psar’Club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Catalogue des étalons </a:t>
            </a:r>
          </a:p>
        </p:txBody>
      </p:sp>
      <p:pic>
        <p:nvPicPr>
          <p:cNvPr id="1026" name="Picture 2" descr="https://s-media-cache-ak0.pinimg.com/736x/ed/69/0d/ed690d432aa1d5b4971b34cfc50806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8388"/>
            <a:ext cx="2262204" cy="2827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736x/41/bc/17/41bc175d243346bc86b2ec524d595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31" y="2073013"/>
            <a:ext cx="1926443" cy="24937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7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hlinkClick r:id="rId2"/>
              </a:rPr>
              <a:t>Poker FACE </a:t>
            </a:r>
            <a:r>
              <a:rPr lang="fr-FR" dirty="0">
                <a:latin typeface="Gabriola" panose="04040605051002020D02" pitchFamily="82" charset="0"/>
              </a:rPr>
              <a:t>DE LA LUNE D’ARGENT</a:t>
            </a:r>
            <a:endParaRPr lang="fr-FR" sz="4800" dirty="0">
              <a:latin typeface="Gabriola" panose="04040605051002020D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9542" y="3217343"/>
            <a:ext cx="3488788" cy="1487122"/>
          </a:xfrm>
        </p:spPr>
        <p:txBody>
          <a:bodyPr>
            <a:noAutofit/>
          </a:bodyPr>
          <a:lstStyle/>
          <a:p>
            <a:r>
              <a:rPr lang="fr-FR" sz="2400" dirty="0">
                <a:latin typeface="Gabriola" panose="04040605051002020D02" pitchFamily="82" charset="0"/>
              </a:rPr>
              <a:t>Orienté Course De Galop</a:t>
            </a:r>
          </a:p>
          <a:p>
            <a:r>
              <a:rPr lang="fr-FR" sz="2400" dirty="0">
                <a:latin typeface="Gabriola" panose="04040605051002020D02" pitchFamily="82" charset="0"/>
              </a:rPr>
              <a:t>153 Points • 41 en Galop </a:t>
            </a:r>
          </a:p>
          <a:p>
            <a:r>
              <a:rPr lang="fr-FR" sz="2400" dirty="0">
                <a:latin typeface="Gabriola" panose="04040605051002020D02" pitchFamily="82" charset="0"/>
              </a:rPr>
              <a:t>Robe Baie </a:t>
            </a:r>
          </a:p>
        </p:txBody>
      </p:sp>
      <p:pic>
        <p:nvPicPr>
          <p:cNvPr id="2052" name="Picture 4" descr="https://s-media-cache-ak0.pinimg.com/originals/4f/53/46/4f5346f03610cb276ff3a855d5cf351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9614" r="50471" b="44465"/>
          <a:stretch/>
        </p:blipFill>
        <p:spPr bwMode="auto">
          <a:xfrm>
            <a:off x="240628" y="280002"/>
            <a:ext cx="2421902" cy="2334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contenu 2"/>
          <p:cNvSpPr txBox="1">
            <a:spLocks/>
          </p:cNvSpPr>
          <p:nvPr/>
        </p:nvSpPr>
        <p:spPr>
          <a:xfrm>
            <a:off x="4955914" y="2381709"/>
            <a:ext cx="3297626" cy="494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&amp; Génétique:</a:t>
            </a:r>
          </a:p>
        </p:txBody>
      </p:sp>
      <p:sp>
        <p:nvSpPr>
          <p:cNvPr id="27" name="Étoile à 12 branches 26"/>
          <p:cNvSpPr/>
          <p:nvPr/>
        </p:nvSpPr>
        <p:spPr>
          <a:xfrm>
            <a:off x="10546924" y="113436"/>
            <a:ext cx="1424682" cy="142795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PUR RACE</a:t>
            </a: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240627" y="5478079"/>
            <a:ext cx="3093415" cy="487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>
                <a:latin typeface="Gabriola" panose="04040605051002020D02" pitchFamily="82" charset="0"/>
              </a:rPr>
              <a:t>Propriété d’</a:t>
            </a:r>
            <a:r>
              <a:rPr lang="fr-FR" sz="2600" dirty="0" err="1">
                <a:latin typeface="Gabriola" panose="04040605051002020D02" pitchFamily="82" charset="0"/>
                <a:hlinkClick r:id="rId4"/>
              </a:rPr>
              <a:t>Ezana</a:t>
            </a:r>
            <a:endParaRPr lang="fr-FR" sz="2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0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hlinkClick r:id="rId2"/>
              </a:rPr>
              <a:t>THE BLACK </a:t>
            </a:r>
            <a:r>
              <a:rPr lang="fr-FR" dirty="0">
                <a:latin typeface="Gabriola" panose="04040605051002020D02" pitchFamily="82" charset="0"/>
              </a:rPr>
              <a:t>SANG D ’Arabie</a:t>
            </a:r>
            <a:endParaRPr lang="fr-FR" sz="4800" dirty="0">
              <a:latin typeface="Gabriola" panose="04040605051002020D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7020" y="3376368"/>
            <a:ext cx="3488788" cy="1487122"/>
          </a:xfrm>
        </p:spPr>
        <p:txBody>
          <a:bodyPr>
            <a:noAutofit/>
          </a:bodyPr>
          <a:lstStyle/>
          <a:p>
            <a:r>
              <a:rPr lang="fr-FR" sz="2400" dirty="0">
                <a:latin typeface="Gabriola" panose="04040605051002020D02" pitchFamily="82" charset="0"/>
              </a:rPr>
              <a:t>Orienté CSO</a:t>
            </a:r>
          </a:p>
          <a:p>
            <a:r>
              <a:rPr lang="fr-FR" sz="2400" dirty="0">
                <a:latin typeface="Gabriola" panose="04040605051002020D02" pitchFamily="82" charset="0"/>
              </a:rPr>
              <a:t>91 Points • 30 en Saut</a:t>
            </a:r>
          </a:p>
          <a:p>
            <a:r>
              <a:rPr lang="fr-FR" sz="2400" dirty="0">
                <a:latin typeface="Gabriola" panose="04040605051002020D02" pitchFamily="82" charset="0"/>
              </a:rPr>
              <a:t>Robe Noire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825881" y="2617554"/>
            <a:ext cx="3297626" cy="494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&amp; Génétique:</a:t>
            </a:r>
          </a:p>
        </p:txBody>
      </p:sp>
      <p:sp>
        <p:nvSpPr>
          <p:cNvPr id="27" name="Étoile à 12 branches 26"/>
          <p:cNvSpPr/>
          <p:nvPr/>
        </p:nvSpPr>
        <p:spPr>
          <a:xfrm>
            <a:off x="10546924" y="113436"/>
            <a:ext cx="1424682" cy="142795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PUR RACE</a:t>
            </a: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240627" y="5478079"/>
            <a:ext cx="3093415" cy="487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>
                <a:latin typeface="Gabriola" panose="04040605051002020D02" pitchFamily="82" charset="0"/>
              </a:rPr>
              <a:t>Propriété de </a:t>
            </a:r>
            <a:r>
              <a:rPr lang="fr-FR" sz="2600" dirty="0">
                <a:latin typeface="Gabriola" panose="04040605051002020D02" pitchFamily="82" charset="0"/>
                <a:hlinkClick r:id="rId3"/>
              </a:rPr>
              <a:t>Loves Spirit</a:t>
            </a:r>
            <a:endParaRPr lang="fr-FR" sz="26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Résultat de recherche d'images pour &quot;Arabian Black Stalli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7" y="400448"/>
            <a:ext cx="2466975" cy="1857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3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hlinkClick r:id="rId2"/>
              </a:rPr>
              <a:t>Sham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fr-FR" dirty="0">
                <a:latin typeface="Gabriola" panose="04040605051002020D02" pitchFamily="82" charset="0"/>
              </a:rPr>
              <a:t>al </a:t>
            </a:r>
            <a:r>
              <a:rPr lang="fr-FR" dirty="0" err="1">
                <a:latin typeface="Gabriola" panose="04040605051002020D02" pitchFamily="82" charset="0"/>
              </a:rPr>
              <a:t>abeyyat</a:t>
            </a:r>
            <a:endParaRPr lang="fr-FR" sz="4800" dirty="0">
              <a:latin typeface="Gabriola" panose="04040605051002020D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7020" y="3376368"/>
            <a:ext cx="3488788" cy="1487122"/>
          </a:xfrm>
        </p:spPr>
        <p:txBody>
          <a:bodyPr>
            <a:noAutofit/>
          </a:bodyPr>
          <a:lstStyle/>
          <a:p>
            <a:r>
              <a:rPr lang="fr-FR" sz="2400" dirty="0">
                <a:latin typeface="Gabriola" panose="04040605051002020D02" pitchFamily="82" charset="0"/>
              </a:rPr>
              <a:t>Orienté CSO/Galop</a:t>
            </a:r>
          </a:p>
          <a:p>
            <a:r>
              <a:rPr lang="fr-FR" sz="2400" dirty="0">
                <a:latin typeface="Gabriola" panose="04040605051002020D02" pitchFamily="82" charset="0"/>
              </a:rPr>
              <a:t>103 Points • 18 en Saut</a:t>
            </a:r>
          </a:p>
          <a:p>
            <a:r>
              <a:rPr lang="fr-FR" sz="2400" dirty="0">
                <a:latin typeface="Gabriola" panose="04040605051002020D02" pitchFamily="82" charset="0"/>
              </a:rPr>
              <a:t>Robe Baie Brun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825881" y="2617554"/>
            <a:ext cx="3297626" cy="494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&amp; Génétique:</a:t>
            </a:r>
          </a:p>
        </p:txBody>
      </p:sp>
      <p:sp>
        <p:nvSpPr>
          <p:cNvPr id="27" name="Étoile à 12 branches 26"/>
          <p:cNvSpPr/>
          <p:nvPr/>
        </p:nvSpPr>
        <p:spPr>
          <a:xfrm>
            <a:off x="10546924" y="113436"/>
            <a:ext cx="1424682" cy="142795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PUR RACE</a:t>
            </a: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240627" y="5478079"/>
            <a:ext cx="3093415" cy="487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>
                <a:latin typeface="Gabriola" panose="04040605051002020D02" pitchFamily="82" charset="0"/>
              </a:rPr>
              <a:t>Propriété de </a:t>
            </a:r>
            <a:r>
              <a:rPr lang="fr-FR" sz="2600" dirty="0">
                <a:latin typeface="Gabriola" panose="04040605051002020D02" pitchFamily="82" charset="0"/>
                <a:hlinkClick r:id="rId3"/>
              </a:rPr>
              <a:t>Loves Spirit</a:t>
            </a:r>
            <a:endParaRPr lang="fr-FR" sz="2600" dirty="0">
              <a:latin typeface="Gabriola" panose="04040605051002020D02" pitchFamily="82" charset="0"/>
            </a:endParaRPr>
          </a:p>
        </p:txBody>
      </p:sp>
      <p:pic>
        <p:nvPicPr>
          <p:cNvPr id="2050" name="Picture 2" descr="Résultat de recherche d'images pour &quot;Arabian Bay Stalli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96" y="253878"/>
            <a:ext cx="2688143" cy="2150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hlinkClick r:id="rId2"/>
              </a:rPr>
              <a:t>GOLDEN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fr-FR" dirty="0">
                <a:latin typeface="Gabriola" panose="04040605051002020D02" pitchFamily="82" charset="0"/>
              </a:rPr>
              <a:t>SANG </a:t>
            </a:r>
            <a:r>
              <a:rPr lang="fr-FR" dirty="0" err="1">
                <a:latin typeface="Gabriola" panose="04040605051002020D02" pitchFamily="82" charset="0"/>
              </a:rPr>
              <a:t>D’arabie</a:t>
            </a:r>
            <a:endParaRPr lang="fr-FR" sz="4800" dirty="0">
              <a:latin typeface="Gabriola" panose="04040605051002020D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7020" y="3376368"/>
            <a:ext cx="3488788" cy="1487122"/>
          </a:xfrm>
        </p:spPr>
        <p:txBody>
          <a:bodyPr>
            <a:noAutofit/>
          </a:bodyPr>
          <a:lstStyle/>
          <a:p>
            <a:r>
              <a:rPr lang="fr-FR" sz="2400" dirty="0">
                <a:latin typeface="Gabriola" panose="04040605051002020D02" pitchFamily="82" charset="0"/>
              </a:rPr>
              <a:t>Orienté CSO</a:t>
            </a:r>
          </a:p>
          <a:p>
            <a:r>
              <a:rPr lang="fr-FR" sz="2400" dirty="0">
                <a:latin typeface="Gabriola" panose="04040605051002020D02" pitchFamily="82" charset="0"/>
              </a:rPr>
              <a:t>35 Points • 18 en Saut</a:t>
            </a:r>
          </a:p>
          <a:p>
            <a:r>
              <a:rPr lang="fr-FR" sz="2400" dirty="0">
                <a:latin typeface="Gabriola" panose="04040605051002020D02" pitchFamily="82" charset="0"/>
              </a:rPr>
              <a:t>Robe Gris (Porteur Crème)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825881" y="2617554"/>
            <a:ext cx="3297626" cy="494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&amp; Génétique:</a:t>
            </a:r>
          </a:p>
        </p:txBody>
      </p:sp>
      <p:sp>
        <p:nvSpPr>
          <p:cNvPr id="27" name="Étoile à 12 branches 26"/>
          <p:cNvSpPr/>
          <p:nvPr/>
        </p:nvSpPr>
        <p:spPr>
          <a:xfrm>
            <a:off x="10546924" y="113436"/>
            <a:ext cx="1424682" cy="142795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PUR RACE</a:t>
            </a: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240627" y="5478079"/>
            <a:ext cx="3093415" cy="487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>
                <a:latin typeface="Gabriola" panose="04040605051002020D02" pitchFamily="82" charset="0"/>
              </a:rPr>
              <a:t>Propriété de </a:t>
            </a:r>
            <a:r>
              <a:rPr lang="fr-FR" sz="2600" dirty="0">
                <a:latin typeface="Gabriola" panose="04040605051002020D02" pitchFamily="82" charset="0"/>
                <a:hlinkClick r:id="rId3"/>
              </a:rPr>
              <a:t>Loves Spirit</a:t>
            </a:r>
            <a:endParaRPr lang="fr-FR" sz="2600" dirty="0">
              <a:latin typeface="Gabriola" panose="04040605051002020D02" pitchFamily="82" charset="0"/>
            </a:endParaRPr>
          </a:p>
        </p:txBody>
      </p:sp>
      <p:pic>
        <p:nvPicPr>
          <p:cNvPr id="4098" name="Picture 2" descr="https://www.pyramidsociety.org/sites/pyramidsociety.org/files/photos/shahil_pasha_ia_stall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9" y="314006"/>
            <a:ext cx="2879436" cy="2303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3156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</TotalTime>
  <Words>106</Words>
  <Application>Microsoft Office PowerPoint</Application>
  <PresentationFormat>Grand écran</PresentationFormat>
  <Paragraphs>30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Gabriola</vt:lpstr>
      <vt:lpstr>Gill Sans MT</vt:lpstr>
      <vt:lpstr>Galerie</vt:lpstr>
      <vt:lpstr>Le psar’Club</vt:lpstr>
      <vt:lpstr>Poker FACE DE LA LUNE D’ARGENT</vt:lpstr>
      <vt:lpstr>THE BLACK SANG D ’Arabie</vt:lpstr>
      <vt:lpstr>Sham al abeyyat</vt:lpstr>
      <vt:lpstr>GOLDEN SANG D’arabie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psar’Club</dc:title>
  <dc:creator>Jennifer</dc:creator>
  <cp:lastModifiedBy>Jennifer</cp:lastModifiedBy>
  <cp:revision>7</cp:revision>
  <dcterms:created xsi:type="dcterms:W3CDTF">2017-04-18T14:57:25Z</dcterms:created>
  <dcterms:modified xsi:type="dcterms:W3CDTF">2017-04-21T19:41:39Z</dcterms:modified>
</cp:coreProperties>
</file>