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3" r:id="rId2"/>
    <p:sldId id="282" r:id="rId3"/>
    <p:sldId id="284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779CC93D-E52E-4D84-901B-11D7331DD495}">
          <p14:sldIdLst/>
        </p14:section>
        <p14:section name="Vue d’ensemble et objectifs" id="{ABA716BF-3A5C-4ADB-94C9-CFEF84EBA240}">
          <p14:sldIdLst>
            <p14:sldId id="293"/>
            <p14:sldId id="282"/>
            <p14:sldId id="284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</p14:sldIdLst>
        </p14:section>
        <p14:section name="Sujet 1" id="{6D9936A3-3945-4757-BC8B-B5C252D8E036}">
          <p14:sldIdLst/>
        </p14:section>
        <p14:section name="Exemples de diapositives pour les effets visuels" id="{BAB3A466-96C9-4230-9978-795378D75699}">
          <p14:sldIdLst/>
        </p14:section>
        <p14:section name="Étude de cas" id="{8C0305C9-B152-4FBA-A789-FE1976D53990}">
          <p14:sldIdLst/>
        </p14:section>
        <p14:section name="Conclusion et résumé" id="{790CEF5B-569A-4C2F-BED5-750B08C0E5AD}">
          <p14:sldIdLst/>
        </p14:section>
        <p14:section name="Annexe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3977" autoAdjust="0"/>
  </p:normalViewPr>
  <p:slideViewPr>
    <p:cSldViewPr>
      <p:cViewPr varScale="1">
        <p:scale>
          <a:sx n="58" d="100"/>
          <a:sy n="58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r-FR"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r-FR" sz="1200"/>
            </a:lvl1pPr>
          </a:lstStyle>
          <a:p>
            <a:fld id="{D83FDC75-7F73-4A4A-A77C-09AADF00E0EA}" type="datetimeFigureOut">
              <a:rPr lang="fr-FR" smtClean="0"/>
              <a:pPr/>
              <a:t>30/03/2017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r-FR" sz="1200"/>
            </a:lvl1pPr>
          </a:lstStyle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r-FR" sz="1200"/>
            </a:lvl1pPr>
          </a:lstStyle>
          <a:p>
            <a:fld id="{459226BF-1F13-42D3-80DC-373E7ADD1EB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94332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r-FR" sz="1200"/>
            </a:lvl1pPr>
          </a:lstStyle>
          <a:p>
            <a:fld id="{48AEF76B-3757-4A0B-AF93-28494465C1DD}" type="datetimeFigureOut">
              <a:rPr/>
              <a:pPr/>
              <a:t>12/17/2009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r-FR" sz="1200"/>
            </a:lvl1pPr>
          </a:lstStyle>
          <a:p>
            <a:fld id="{75693FD4-8F83-4EF7-AC3F-0DC0388986B0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299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11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12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4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5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6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7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8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9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10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fr-FR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fr-FR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fr-FR" smtClean="0"/>
              <a:t>Modifiez le style des sous-titres du masque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fr-FR" sz="2000" baseline="0"/>
            </a:lvl1pPr>
          </a:lstStyle>
          <a:p>
            <a:r>
              <a:rPr kumimoji="0" lang="fr-FR"/>
              <a:t>Logo de la société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fr-FR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fr-FR" sz="1800"/>
            </a:lvl1pPr>
          </a:lstStyle>
          <a:p>
            <a:r>
              <a:rPr kumimoji="0" lang="fr-FR"/>
              <a:t>Logo de la société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fr-FR"/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fr-FR" sz="3200">
                <a:latin typeface="+mn-lt"/>
              </a:defRPr>
            </a:lvl1pPr>
            <a:lvl2pPr eaLnBrk="1" latinLnBrk="0" hangingPunct="1">
              <a:defRPr kumimoji="0" lang="fr-FR" sz="2800">
                <a:latin typeface="+mn-lt"/>
              </a:defRPr>
            </a:lvl2pPr>
            <a:lvl3pPr eaLnBrk="1" latinLnBrk="0" hangingPunct="1">
              <a:defRPr kumimoji="0" lang="fr-FR" sz="2400">
                <a:latin typeface="+mn-lt"/>
              </a:defRPr>
            </a:lvl3pPr>
            <a:lvl4pPr eaLnBrk="1" latinLnBrk="0" hangingPunct="1">
              <a:defRPr kumimoji="0" lang="fr-FR" sz="2400">
                <a:latin typeface="+mn-lt"/>
              </a:defRPr>
            </a:lvl4pPr>
            <a:lvl5pPr eaLnBrk="1" latinLnBrk="0" hangingPunct="1">
              <a:defRPr kumimoji="0" lang="fr-FR" sz="2400">
                <a:latin typeface="+mn-lt"/>
              </a:defRPr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fr-FR" sz="2800"/>
            </a:lvl1pPr>
            <a:lvl2pPr eaLnBrk="1" latinLnBrk="0" hangingPunct="1">
              <a:defRPr kumimoji="0" lang="fr-FR" sz="2400"/>
            </a:lvl2pPr>
            <a:lvl3pPr eaLnBrk="1" latinLnBrk="0" hangingPunct="1">
              <a:defRPr kumimoji="0" lang="fr-FR" sz="2000"/>
            </a:lvl3pPr>
            <a:lvl4pPr eaLnBrk="1" latinLnBrk="0" hangingPunct="1">
              <a:defRPr kumimoji="0" lang="fr-FR" sz="1800"/>
            </a:lvl4pPr>
            <a:lvl5pPr eaLnBrk="1" latinLnBrk="0" hangingPunct="1">
              <a:defRPr kumimoji="0" lang="fr-FR" sz="1800"/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fr-FR" sz="2800"/>
            </a:lvl1pPr>
            <a:lvl2pPr eaLnBrk="1" latinLnBrk="0" hangingPunct="1">
              <a:defRPr kumimoji="0" lang="fr-FR" sz="2400"/>
            </a:lvl2pPr>
            <a:lvl3pPr eaLnBrk="1" latinLnBrk="0" hangingPunct="1">
              <a:defRPr kumimoji="0" lang="fr-FR" sz="2000"/>
            </a:lvl3pPr>
            <a:lvl4pPr eaLnBrk="1" latinLnBrk="0" hangingPunct="1">
              <a:defRPr kumimoji="0" lang="fr-FR" sz="1800"/>
            </a:lvl4pPr>
            <a:lvl5pPr eaLnBrk="1" latinLnBrk="0" hangingPunct="1">
              <a:defRPr kumimoji="0" lang="fr-FR" sz="1800"/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fr-FR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fr-FR" sz="2400" b="1"/>
            </a:lvl1pPr>
            <a:lvl2pPr marL="457200" indent="0" eaLnBrk="1" latinLnBrk="0" hangingPunct="1">
              <a:buNone/>
              <a:defRPr kumimoji="0" lang="fr-FR" sz="2000" b="1"/>
            </a:lvl2pPr>
            <a:lvl3pPr marL="914400" indent="0" eaLnBrk="1" latinLnBrk="0" hangingPunct="1">
              <a:buNone/>
              <a:defRPr kumimoji="0" lang="fr-FR" sz="1800" b="1"/>
            </a:lvl3pPr>
            <a:lvl4pPr marL="1371600" indent="0" eaLnBrk="1" latinLnBrk="0" hangingPunct="1">
              <a:buNone/>
              <a:defRPr kumimoji="0" lang="fr-FR" sz="1600" b="1"/>
            </a:lvl4pPr>
            <a:lvl5pPr marL="1828800" indent="0" eaLnBrk="1" latinLnBrk="0" hangingPunct="1">
              <a:buNone/>
              <a:defRPr kumimoji="0" lang="fr-FR" sz="1600" b="1"/>
            </a:lvl5pPr>
            <a:lvl6pPr marL="2286000" indent="0" eaLnBrk="1" latinLnBrk="0" hangingPunct="1">
              <a:buNone/>
              <a:defRPr kumimoji="0" lang="fr-FR" sz="1600" b="1"/>
            </a:lvl6pPr>
            <a:lvl7pPr marL="2743200" indent="0" eaLnBrk="1" latinLnBrk="0" hangingPunct="1">
              <a:buNone/>
              <a:defRPr kumimoji="0" lang="fr-FR" sz="1600" b="1"/>
            </a:lvl7pPr>
            <a:lvl8pPr marL="3200400" indent="0" eaLnBrk="1" latinLnBrk="0" hangingPunct="1">
              <a:buNone/>
              <a:defRPr kumimoji="0" lang="fr-FR" sz="1600" b="1"/>
            </a:lvl8pPr>
            <a:lvl9pPr marL="3657600" indent="0" eaLnBrk="1" latinLnBrk="0" hangingPunct="1">
              <a:buNone/>
              <a:defRPr kumimoji="0" lang="fr-FR" sz="1600" b="1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fr-FR" sz="2400"/>
            </a:lvl1pPr>
            <a:lvl2pPr eaLnBrk="1" latinLnBrk="0" hangingPunct="1">
              <a:defRPr kumimoji="0" lang="fr-FR" sz="2000"/>
            </a:lvl2pPr>
            <a:lvl3pPr eaLnBrk="1" latinLnBrk="0" hangingPunct="1">
              <a:defRPr kumimoji="0" lang="fr-FR" sz="1800"/>
            </a:lvl3pPr>
            <a:lvl4pPr eaLnBrk="1" latinLnBrk="0" hangingPunct="1">
              <a:defRPr kumimoji="0" lang="fr-FR" sz="1600"/>
            </a:lvl4pPr>
            <a:lvl5pPr eaLnBrk="1" latinLnBrk="0" hangingPunct="1">
              <a:defRPr kumimoji="0" lang="fr-FR" sz="1600"/>
            </a:lvl5pPr>
            <a:lvl6pPr eaLnBrk="1" latinLnBrk="0" hangingPunct="1">
              <a:defRPr kumimoji="0" lang="fr-FR" sz="1600"/>
            </a:lvl6pPr>
            <a:lvl7pPr eaLnBrk="1" latinLnBrk="0" hangingPunct="1">
              <a:defRPr kumimoji="0" lang="fr-FR" sz="1600"/>
            </a:lvl7pPr>
            <a:lvl8pPr eaLnBrk="1" latinLnBrk="0" hangingPunct="1">
              <a:defRPr kumimoji="0" lang="fr-FR" sz="1600"/>
            </a:lvl8pPr>
            <a:lvl9pPr eaLnBrk="1" latinLnBrk="0" hangingPunct="1">
              <a:defRPr kumimoji="0" lang="fr-FR" sz="16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fr-FR" sz="2400" b="1"/>
            </a:lvl1pPr>
            <a:lvl2pPr marL="457200" indent="0" eaLnBrk="1" latinLnBrk="0" hangingPunct="1">
              <a:buNone/>
              <a:defRPr kumimoji="0" lang="fr-FR" sz="2000" b="1"/>
            </a:lvl2pPr>
            <a:lvl3pPr marL="914400" indent="0" eaLnBrk="1" latinLnBrk="0" hangingPunct="1">
              <a:buNone/>
              <a:defRPr kumimoji="0" lang="fr-FR" sz="1800" b="1"/>
            </a:lvl3pPr>
            <a:lvl4pPr marL="1371600" indent="0" eaLnBrk="1" latinLnBrk="0" hangingPunct="1">
              <a:buNone/>
              <a:defRPr kumimoji="0" lang="fr-FR" sz="1600" b="1"/>
            </a:lvl4pPr>
            <a:lvl5pPr marL="1828800" indent="0" eaLnBrk="1" latinLnBrk="0" hangingPunct="1">
              <a:buNone/>
              <a:defRPr kumimoji="0" lang="fr-FR" sz="1600" b="1"/>
            </a:lvl5pPr>
            <a:lvl6pPr marL="2286000" indent="0" eaLnBrk="1" latinLnBrk="0" hangingPunct="1">
              <a:buNone/>
              <a:defRPr kumimoji="0" lang="fr-FR" sz="1600" b="1"/>
            </a:lvl6pPr>
            <a:lvl7pPr marL="2743200" indent="0" eaLnBrk="1" latinLnBrk="0" hangingPunct="1">
              <a:buNone/>
              <a:defRPr kumimoji="0" lang="fr-FR" sz="1600" b="1"/>
            </a:lvl7pPr>
            <a:lvl8pPr marL="3200400" indent="0" eaLnBrk="1" latinLnBrk="0" hangingPunct="1">
              <a:buNone/>
              <a:defRPr kumimoji="0" lang="fr-FR" sz="1600" b="1"/>
            </a:lvl8pPr>
            <a:lvl9pPr marL="3657600" indent="0" eaLnBrk="1" latinLnBrk="0" hangingPunct="1">
              <a:buNone/>
              <a:defRPr kumimoji="0" lang="fr-FR" sz="1600" b="1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fr-FR" sz="2400"/>
            </a:lvl1pPr>
            <a:lvl2pPr eaLnBrk="1" latinLnBrk="0" hangingPunct="1">
              <a:defRPr kumimoji="0" lang="fr-FR" sz="2000"/>
            </a:lvl2pPr>
            <a:lvl3pPr eaLnBrk="1" latinLnBrk="0" hangingPunct="1">
              <a:defRPr kumimoji="0" lang="fr-FR" sz="1800"/>
            </a:lvl3pPr>
            <a:lvl4pPr eaLnBrk="1" latinLnBrk="0" hangingPunct="1">
              <a:defRPr kumimoji="0" lang="fr-FR" sz="1600"/>
            </a:lvl4pPr>
            <a:lvl5pPr eaLnBrk="1" latinLnBrk="0" hangingPunct="1">
              <a:defRPr kumimoji="0" lang="fr-FR" sz="1600"/>
            </a:lvl5pPr>
            <a:lvl6pPr eaLnBrk="1" latinLnBrk="0" hangingPunct="1">
              <a:defRPr kumimoji="0" lang="fr-FR" sz="1600"/>
            </a:lvl6pPr>
            <a:lvl7pPr eaLnBrk="1" latinLnBrk="0" hangingPunct="1">
              <a:defRPr kumimoji="0" lang="fr-FR" sz="1600"/>
            </a:lvl7pPr>
            <a:lvl8pPr eaLnBrk="1" latinLnBrk="0" hangingPunct="1">
              <a:defRPr kumimoji="0" lang="fr-FR" sz="1600"/>
            </a:lvl8pPr>
            <a:lvl9pPr eaLnBrk="1" latinLnBrk="0" hangingPunct="1">
              <a:defRPr kumimoji="0" lang="fr-FR" sz="16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fr-FR" sz="2000" b="1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fr-FR" sz="3200"/>
            </a:lvl1pPr>
            <a:lvl2pPr eaLnBrk="1" latinLnBrk="0" hangingPunct="1">
              <a:defRPr kumimoji="0" lang="fr-FR" sz="2800"/>
            </a:lvl2pPr>
            <a:lvl3pPr eaLnBrk="1" latinLnBrk="0" hangingPunct="1">
              <a:defRPr kumimoji="0" lang="fr-FR" sz="2400"/>
            </a:lvl3pPr>
            <a:lvl4pPr eaLnBrk="1" latinLnBrk="0" hangingPunct="1">
              <a:defRPr kumimoji="0" lang="fr-FR" sz="2000"/>
            </a:lvl4pPr>
            <a:lvl5pPr eaLnBrk="1" latinLnBrk="0" hangingPunct="1">
              <a:defRPr kumimoji="0" lang="fr-FR" sz="2000"/>
            </a:lvl5pPr>
            <a:lvl6pPr eaLnBrk="1" latinLnBrk="0" hangingPunct="1">
              <a:defRPr kumimoji="0" lang="fr-FR" sz="2000"/>
            </a:lvl6pPr>
            <a:lvl7pPr eaLnBrk="1" latinLnBrk="0" hangingPunct="1">
              <a:defRPr kumimoji="0" lang="fr-FR" sz="2000"/>
            </a:lvl7pPr>
            <a:lvl8pPr eaLnBrk="1" latinLnBrk="0" hangingPunct="1">
              <a:defRPr kumimoji="0" lang="fr-FR" sz="2000"/>
            </a:lvl8pPr>
            <a:lvl9pPr eaLnBrk="1" latinLnBrk="0" hangingPunct="1">
              <a:defRPr kumimoji="0" lang="fr-FR" sz="20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fr-FR" sz="1400"/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fr-FR" sz="2000" b="1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fr-FR" sz="3200"/>
            </a:lvl1pPr>
            <a:lvl2pPr marL="457200" indent="0" eaLnBrk="1" latinLnBrk="0" hangingPunct="1">
              <a:buNone/>
              <a:defRPr kumimoji="0" lang="fr-FR" sz="2800"/>
            </a:lvl2pPr>
            <a:lvl3pPr marL="914400" indent="0" eaLnBrk="1" latinLnBrk="0" hangingPunct="1">
              <a:buNone/>
              <a:defRPr kumimoji="0" lang="fr-FR" sz="2400"/>
            </a:lvl3pPr>
            <a:lvl4pPr marL="1371600" indent="0" eaLnBrk="1" latinLnBrk="0" hangingPunct="1">
              <a:buNone/>
              <a:defRPr kumimoji="0" lang="fr-FR" sz="2000"/>
            </a:lvl4pPr>
            <a:lvl5pPr marL="1828800" indent="0" eaLnBrk="1" latinLnBrk="0" hangingPunct="1">
              <a:buNone/>
              <a:defRPr kumimoji="0" lang="fr-FR" sz="2000"/>
            </a:lvl5pPr>
            <a:lvl6pPr marL="2286000" indent="0" eaLnBrk="1" latinLnBrk="0" hangingPunct="1">
              <a:buNone/>
              <a:defRPr kumimoji="0" lang="fr-FR" sz="2000"/>
            </a:lvl6pPr>
            <a:lvl7pPr marL="2743200" indent="0" eaLnBrk="1" latinLnBrk="0" hangingPunct="1">
              <a:buNone/>
              <a:defRPr kumimoji="0" lang="fr-FR" sz="2000"/>
            </a:lvl7pPr>
            <a:lvl8pPr marL="3200400" indent="0" eaLnBrk="1" latinLnBrk="0" hangingPunct="1">
              <a:buNone/>
              <a:defRPr kumimoji="0" lang="fr-FR" sz="2000"/>
            </a:lvl8pPr>
            <a:lvl9pPr marL="3657600" indent="0" eaLnBrk="1" latinLnBrk="0" hangingPunct="1">
              <a:buNone/>
              <a:defRPr kumimoji="0" lang="fr-FR" sz="2000"/>
            </a:lvl9pPr>
          </a:lstStyle>
          <a:p>
            <a:pPr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fr-FR" sz="1400"/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r-FR" smtClean="0"/>
              <a:t>Modifiez le style du titre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/>
              <a:pPr/>
              <a:t>12/17/2009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kumimoji="0" lang="fr-F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r-FR"/>
      </a:defPPr>
      <a:lvl1pPr marL="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3600" b="1" kern="0" dirty="0">
                <a:ea typeface="Calibri"/>
                <a:cs typeface="Times New Roman"/>
              </a:rPr>
              <a:t>INTERSYNDICALE DES TRAVAILLEURS DE L’AEROPORT INTERNATIONAL LEOPOLD SEDAR SENGHOR ET DU SIEGE DE L’ASECNA</a:t>
            </a:r>
            <a:endParaRPr lang="fr-FR" sz="3200" dirty="0">
              <a:latin typeface="Tw Cen MT"/>
              <a:ea typeface="Tw Cen MT"/>
              <a:cs typeface="Times New Roman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3600" b="1" kern="0" dirty="0">
                <a:ea typeface="Calibri"/>
                <a:cs typeface="Times New Roman"/>
              </a:rPr>
              <a:t> </a:t>
            </a:r>
            <a:endParaRPr lang="fr-FR" sz="3200" dirty="0">
              <a:latin typeface="Tw Cen MT"/>
              <a:ea typeface="Tw Cen MT"/>
              <a:cs typeface="Times New Roman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2000" b="1" kern="0" dirty="0" smtClean="0">
                <a:ea typeface="Calibri"/>
                <a:cs typeface="Times New Roman"/>
              </a:rPr>
              <a:t>SYDCAS – SACS - SNTAC/CDSL – SNEAS – SYNPAAS – SDTS - SNTAC/CNTS -SATAS/UNSAS - SYTAC</a:t>
            </a:r>
            <a:endParaRPr lang="fr-FR" sz="3200" dirty="0">
              <a:latin typeface="Tw Cen MT"/>
              <a:ea typeface="Tw Cen MT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5616" y="4091588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 smtClean="0"/>
              <a:t>Journées du Transport Aérien</a:t>
            </a:r>
            <a:r>
              <a:rPr lang="fr-FR" sz="3200" dirty="0" smtClean="0"/>
              <a:t> </a:t>
            </a:r>
            <a:r>
              <a:rPr lang="fr-FR" sz="3200" dirty="0"/>
              <a:t>: 30, 31mars, 1er avril 2017 – </a:t>
            </a:r>
            <a:r>
              <a:rPr lang="fr-FR" sz="3200" dirty="0" err="1"/>
              <a:t>Saly</a:t>
            </a:r>
            <a:r>
              <a:rPr lang="fr-FR" sz="3200" dirty="0"/>
              <a:t> (Sénégal)</a:t>
            </a:r>
          </a:p>
        </p:txBody>
      </p:sp>
    </p:spTree>
    <p:extLst>
      <p:ext uri="{BB962C8B-B14F-4D97-AF65-F5344CB8AC3E}">
        <p14:creationId xmlns:p14="http://schemas.microsoft.com/office/powerpoint/2010/main" xmlns="" val="14963521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LOGEMENT </a:t>
            </a:r>
          </a:p>
          <a:p>
            <a:r>
              <a:rPr lang="fr-FR" sz="2400" b="1" dirty="0" smtClean="0">
                <a:solidFill>
                  <a:prstClr val="black"/>
                </a:solidFill>
              </a:rPr>
              <a:t>D’ASTREINTE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6574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TRANSPORT </a:t>
            </a:r>
          </a:p>
          <a:p>
            <a:r>
              <a:rPr lang="fr-FR" sz="2400" b="1" dirty="0" smtClean="0">
                <a:solidFill>
                  <a:prstClr val="black"/>
                </a:solidFill>
              </a:rPr>
              <a:t>DU </a:t>
            </a:r>
            <a:br>
              <a:rPr lang="fr-FR" sz="2400" b="1" dirty="0" smtClean="0">
                <a:solidFill>
                  <a:prstClr val="black"/>
                </a:solidFill>
              </a:rPr>
            </a:br>
            <a:r>
              <a:rPr lang="fr-FR" sz="2400" b="1" dirty="0" smtClean="0">
                <a:solidFill>
                  <a:prstClr val="black"/>
                </a:solidFill>
              </a:rPr>
              <a:t>PERSONNEL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6574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FUTURE COMPAGNIE</a:t>
            </a:r>
          </a:p>
          <a:p>
            <a:r>
              <a:rPr lang="fr-FR" sz="2400" b="1" dirty="0" smtClean="0">
                <a:solidFill>
                  <a:prstClr val="black"/>
                </a:solidFill>
              </a:rPr>
              <a:t>AERIENNE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6574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4953000" y="0"/>
            <a:ext cx="7765662" cy="164761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83768" y="874449"/>
            <a:ext cx="676875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 smtClean="0"/>
              <a:t>FORMATION </a:t>
            </a:r>
            <a:r>
              <a:rPr lang="fr-FR" sz="2400" b="1" dirty="0"/>
              <a:t>DU PERSONNEL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/>
              <a:t>EFFECTIF ADS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/>
              <a:t>STATUT DE LA HAALSS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/>
              <a:t>PERENNISATION DES ACQUIS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/>
              <a:t>GESTION DES AEROPORTS REGIONAUX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 smtClean="0"/>
              <a:t>ACTIONNARIAT </a:t>
            </a:r>
            <a:r>
              <a:rPr lang="fr-FR" sz="2400" b="1" dirty="0"/>
              <a:t>SALARIE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/>
              <a:t>TERRAINS A USAGE D’HABITATION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 smtClean="0"/>
              <a:t>LOGEMENTS D’ASTREINTE	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 smtClean="0"/>
              <a:t>LE </a:t>
            </a:r>
            <a:r>
              <a:rPr lang="fr-FR" sz="2400" b="1" dirty="0"/>
              <a:t>TRANSPORT DU PERSONNEL	</a:t>
            </a:r>
            <a:endParaRPr lang="fr-FR" sz="2400" b="1" dirty="0" smtClean="0"/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b="1" dirty="0">
                <a:solidFill>
                  <a:prstClr val="black"/>
                </a:solidFill>
              </a:rPr>
              <a:t>CREATION DE LA FUTURE COMPAGNIE AERIENNE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lang="fr-FR" sz="2400" b="1" dirty="0"/>
          </a:p>
          <a:p>
            <a:endParaRPr lang="fr-FR" sz="2400" b="1" dirty="0"/>
          </a:p>
          <a:p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251520" y="260648"/>
            <a:ext cx="1854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Bradley Hand ITC" pitchFamily="66" charset="0"/>
                <a:cs typeface="Arabic Typesetting" pitchFamily="66" charset="-78"/>
              </a:rPr>
              <a:t>SOMMAIRE</a:t>
            </a:r>
            <a:endParaRPr lang="fr-FR" sz="2400" b="1" dirty="0">
              <a:latin typeface="Bradley Hand ITC" pitchFamily="66" charset="0"/>
              <a:cs typeface="Arabic Typesetting" pitchFamily="66" charset="-78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fr-FR" sz="2400" b="1" dirty="0">
                <a:solidFill>
                  <a:prstClr val="black"/>
                </a:solidFill>
              </a:rPr>
              <a:t>FORMATION DU PERSONNEL</a:t>
            </a:r>
            <a:endParaRPr lang="fr-FR" sz="7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EFFECTIF DES ADS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442277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STATUT DE LA</a:t>
            </a:r>
          </a:p>
          <a:p>
            <a:r>
              <a:rPr lang="fr-FR" sz="2400" b="1" dirty="0" smtClean="0">
                <a:solidFill>
                  <a:prstClr val="black"/>
                </a:solidFill>
              </a:rPr>
              <a:t>HAALSS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442277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MAINTIEN DES </a:t>
            </a:r>
            <a:br>
              <a:rPr sz="2400" b="1" dirty="0" smtClean="0">
                <a:solidFill>
                  <a:prstClr val="black"/>
                </a:solidFill>
              </a:rPr>
            </a:br>
            <a:r>
              <a:rPr sz="2400" b="1" dirty="0" smtClean="0">
                <a:solidFill>
                  <a:prstClr val="black"/>
                </a:solidFill>
              </a:rPr>
              <a:t>ACQUIS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21986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AEROPORTS </a:t>
            </a:r>
          </a:p>
          <a:p>
            <a:r>
              <a:rPr sz="2400" b="1" dirty="0" smtClean="0">
                <a:solidFill>
                  <a:prstClr val="black"/>
                </a:solidFill>
              </a:rPr>
              <a:t>REGIONAUX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21986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ACTIONNARIAT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21986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89127" y="2391517"/>
            <a:ext cx="3711465" cy="280022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sz="2400" b="1" dirty="0" smtClean="0">
                <a:solidFill>
                  <a:prstClr val="black"/>
                </a:solidFill>
              </a:rPr>
              <a:t>HABITAT</a:t>
            </a:r>
          </a:p>
          <a:p>
            <a:r>
              <a:rPr lang="fr-FR" sz="2400" b="1" dirty="0" smtClean="0">
                <a:solidFill>
                  <a:prstClr val="black"/>
                </a:solidFill>
              </a:rPr>
              <a:t>SOCIAL SUR DIASS</a:t>
            </a:r>
            <a:endParaRPr sz="7200" dirty="0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5" y="1844824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21986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Form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72</Words>
  <Application>Microsoft Office PowerPoint</Application>
  <PresentationFormat>Affichage à l'écran (4:3)</PresentationFormat>
  <Paragraphs>43</Paragraphs>
  <Slides>12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Formation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2017-03-28T23:29:22Z</dcterms:created>
  <dcterms:modified xsi:type="dcterms:W3CDTF">2017-03-30T10:15:23Z</dcterms:modified>
</cp:coreProperties>
</file>