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278" r:id="rId2"/>
    <p:sldId id="276" r:id="rId3"/>
    <p:sldId id="27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9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ChMw47lN0raq3vFMC9Leg==" hashData="SzxXS7QarBVaulArofCXTQQ1p0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8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B7EF6CE-E61A-4884-8A3A-F024A2C98D88}" type="datetimeFigureOut">
              <a:rPr lang="fr-FR"/>
              <a:pPr>
                <a:defRPr/>
              </a:pPr>
              <a:t>07/04/2017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E2E43E9-ADDF-4A7B-8D01-EDD3C1EE0D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554F0-7E50-4897-B591-8CC842D90997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9A272-2578-48AD-BF1B-85259D06226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FC775-E04E-42EE-9DD3-B3A75C3FBBCA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358B7-3AC7-4B2F-9161-4AE724460C6C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BFE44-1D8C-468A-B7A4-EAADC443057B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C50B0-0EAB-469D-BED1-3717827EE972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95F90-E6C7-4F2E-9F5B-1C3341CCBA65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DFC7C-4E52-4D02-A1A1-48490941D70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F81FC-2B31-4E53-9C63-57B6046CA7D3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C120F-3EFB-4655-B673-5C9B943BC94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9F2A5-10AE-4D17-BB92-C84F6063E8D6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FBC0D-2F1C-4C58-892A-E8DD3E16A82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8BC6D-9865-4533-AC3E-325ED82E5A6C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432E7-D934-43B3-88B8-F8AFF41FA25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C82BF-86B5-4AB9-8747-678915B9E6EA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7C1F6-639A-44C8-B6C2-9AEAE939711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7B223-4C29-4226-957C-29CC9EDDC51F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42A29-A0DD-4175-B983-1907A1B36DCC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4E342-EC12-424A-B0ED-EFE4E1BD6DA6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2AB9B-D0A7-47BE-B92E-038E4826D18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0359C-A27F-48DD-A02C-0719BBA05BEE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884E7-5131-440E-A17E-B502D12D9E6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585EBB-BC72-4F6C-94BB-A0BEDE12DA29}" type="datetimeFigureOut">
              <a:rPr lang="fr-FR"/>
              <a:pPr>
                <a:defRPr/>
              </a:pPr>
              <a:t>07/04/2017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8AE215-37AB-4859-8FCD-6D4099CB36C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Afficher l'image d'orig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>
            <a:off x="1331072" y="3861048"/>
            <a:ext cx="6521337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  </a:t>
            </a: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Les plus belles photos du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National Géographic en 2015</a:t>
            </a:r>
            <a:endParaRPr lang="fr-FR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0548938" y="283051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oneTexte 1"/>
          <p:cNvSpPr txBox="1">
            <a:spLocks noChangeArrowheads="1"/>
          </p:cNvSpPr>
          <p:nvPr/>
        </p:nvSpPr>
        <p:spPr bwMode="auto">
          <a:xfrm>
            <a:off x="0" y="2133600"/>
            <a:ext cx="932180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Chaque année, National Geographic dévoile ses plus belles photos. Voici la sélection pour </a:t>
            </a:r>
          </a:p>
          <a:p>
            <a:endParaRPr lang="fr-FR" b="1">
              <a:latin typeface="Calibri" pitchFamily="34" charset="0"/>
            </a:endParaRPr>
          </a:p>
          <a:p>
            <a:r>
              <a:rPr lang="fr-FR" b="1">
                <a:latin typeface="Calibri" pitchFamily="34" charset="0"/>
              </a:rPr>
              <a:t>l’année 2015 en prenant en compte les « Photo du Jour » sélectionnée tout au long de l’année.</a:t>
            </a:r>
          </a:p>
          <a:p>
            <a:r>
              <a:rPr lang="fr-FR" b="1">
                <a:latin typeface="Calibri" pitchFamily="34" charset="0"/>
              </a:rPr>
              <a:t> </a:t>
            </a:r>
          </a:p>
          <a:p>
            <a:r>
              <a:rPr lang="fr-FR" b="1">
                <a:latin typeface="Calibri" pitchFamily="34" charset="0"/>
              </a:rPr>
              <a:t>Ces photos ont été prises par les membres de l’équipe de National Geographic ou par des </a:t>
            </a:r>
          </a:p>
          <a:p>
            <a:endParaRPr lang="fr-FR" b="1">
              <a:latin typeface="Calibri" pitchFamily="34" charset="0"/>
            </a:endParaRPr>
          </a:p>
          <a:p>
            <a:r>
              <a:rPr lang="fr-FR" b="1">
                <a:latin typeface="Calibri" pitchFamily="34" charset="0"/>
              </a:rPr>
              <a:t>membres de la communauté qui fournissent chaque jour des dizaines et des dizaines de photos.</a:t>
            </a:r>
          </a:p>
          <a:p>
            <a:r>
              <a:rPr lang="fr-FR" b="1">
                <a:latin typeface="Calibri" pitchFamily="34" charset="0"/>
              </a:rPr>
              <a:t> </a:t>
            </a:r>
          </a:p>
          <a:p>
            <a:r>
              <a:rPr lang="fr-FR" b="1">
                <a:latin typeface="Calibri" pitchFamily="34" charset="0"/>
              </a:rPr>
              <a:t>Découvrez donc les plus belles photos de cette année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25488"/>
            <a:ext cx="9144000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ZoneTexte 4"/>
          <p:cNvSpPr txBox="1">
            <a:spLocks noChangeArrowheads="1"/>
          </p:cNvSpPr>
          <p:nvPr/>
        </p:nvSpPr>
        <p:spPr bwMode="auto">
          <a:xfrm>
            <a:off x="0" y="115888"/>
            <a:ext cx="1309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Antarctique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ZoneTexte 2"/>
          <p:cNvSpPr txBox="1">
            <a:spLocks noChangeArrowheads="1"/>
          </p:cNvSpPr>
          <p:nvPr/>
        </p:nvSpPr>
        <p:spPr bwMode="auto">
          <a:xfrm>
            <a:off x="34925" y="15875"/>
            <a:ext cx="320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Colombie Britannique – Canada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ZoneTexte 2"/>
          <p:cNvSpPr txBox="1">
            <a:spLocks noChangeArrowheads="1"/>
          </p:cNvSpPr>
          <p:nvPr/>
        </p:nvSpPr>
        <p:spPr bwMode="auto">
          <a:xfrm>
            <a:off x="1588" y="4763"/>
            <a:ext cx="2711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Aurores boréales – Islande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25"/>
            <a:ext cx="9144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ZoneTexte 2"/>
          <p:cNvSpPr txBox="1">
            <a:spLocks noChangeArrowheads="1"/>
          </p:cNvSpPr>
          <p:nvPr/>
        </p:nvSpPr>
        <p:spPr bwMode="auto">
          <a:xfrm>
            <a:off x="0" y="0"/>
            <a:ext cx="1338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Madagascar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ZoneTexte 2"/>
          <p:cNvSpPr txBox="1">
            <a:spLocks noChangeArrowheads="1"/>
          </p:cNvSpPr>
          <p:nvPr/>
        </p:nvSpPr>
        <p:spPr bwMode="auto">
          <a:xfrm>
            <a:off x="0" y="11113"/>
            <a:ext cx="22685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Québec City – Canada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ZoneTexte 2"/>
          <p:cNvSpPr txBox="1">
            <a:spLocks noChangeArrowheads="1"/>
          </p:cNvSpPr>
          <p:nvPr/>
        </p:nvSpPr>
        <p:spPr bwMode="auto">
          <a:xfrm>
            <a:off x="15875" y="6350"/>
            <a:ext cx="1292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Larak – Iran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ZoneTexte 2"/>
          <p:cNvSpPr txBox="1">
            <a:spLocks noChangeArrowheads="1"/>
          </p:cNvSpPr>
          <p:nvPr/>
        </p:nvSpPr>
        <p:spPr bwMode="auto">
          <a:xfrm>
            <a:off x="0" y="0"/>
            <a:ext cx="19542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Lac Baïkal – Russie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ZoneTexte 2"/>
          <p:cNvSpPr txBox="1">
            <a:spLocks noChangeArrowheads="1"/>
          </p:cNvSpPr>
          <p:nvPr/>
        </p:nvSpPr>
        <p:spPr bwMode="auto">
          <a:xfrm>
            <a:off x="1588" y="11113"/>
            <a:ext cx="20177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Souris passe la tête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ZoneTexte 2"/>
          <p:cNvSpPr txBox="1">
            <a:spLocks noChangeArrowheads="1"/>
          </p:cNvSpPr>
          <p:nvPr/>
        </p:nvSpPr>
        <p:spPr bwMode="auto">
          <a:xfrm>
            <a:off x="0" y="0"/>
            <a:ext cx="311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Parc National Plitvice – Croatie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ZoneTexte 2"/>
          <p:cNvSpPr txBox="1">
            <a:spLocks noChangeArrowheads="1"/>
          </p:cNvSpPr>
          <p:nvPr/>
        </p:nvSpPr>
        <p:spPr bwMode="auto">
          <a:xfrm>
            <a:off x="0" y="6350"/>
            <a:ext cx="20161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b="1">
                <a:solidFill>
                  <a:schemeClr val="bg1"/>
                </a:solidFill>
                <a:latin typeface="Calibri" pitchFamily="34" charset="0"/>
              </a:rPr>
              <a:t>Sződliget – Hongrie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ZoneTexte 2"/>
          <p:cNvSpPr txBox="1">
            <a:spLocks noChangeArrowheads="1"/>
          </p:cNvSpPr>
          <p:nvPr/>
        </p:nvSpPr>
        <p:spPr bwMode="auto">
          <a:xfrm>
            <a:off x="179388" y="0"/>
            <a:ext cx="2627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Lac aux méduses – Palaos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ZoneTexte 2"/>
          <p:cNvSpPr txBox="1">
            <a:spLocks noChangeArrowheads="1"/>
          </p:cNvSpPr>
          <p:nvPr/>
        </p:nvSpPr>
        <p:spPr bwMode="auto">
          <a:xfrm>
            <a:off x="0" y="4763"/>
            <a:ext cx="1773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Xingping – Chine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ZoneTexte 2"/>
          <p:cNvSpPr txBox="1">
            <a:spLocks noChangeArrowheads="1"/>
          </p:cNvSpPr>
          <p:nvPr/>
        </p:nvSpPr>
        <p:spPr bwMode="auto">
          <a:xfrm>
            <a:off x="0" y="25400"/>
            <a:ext cx="23939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Cabo Pulmo – Mexique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ZoneTexte 2"/>
          <p:cNvSpPr txBox="1">
            <a:spLocks noChangeArrowheads="1"/>
          </p:cNvSpPr>
          <p:nvPr/>
        </p:nvSpPr>
        <p:spPr bwMode="auto">
          <a:xfrm>
            <a:off x="-22225" y="17463"/>
            <a:ext cx="3548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Parc National Gran Paradiso – Italie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ZoneTexte 2"/>
          <p:cNvSpPr txBox="1">
            <a:spLocks noChangeArrowheads="1"/>
          </p:cNvSpPr>
          <p:nvPr/>
        </p:nvSpPr>
        <p:spPr bwMode="auto">
          <a:xfrm>
            <a:off x="0" y="-17463"/>
            <a:ext cx="3671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Parc National Grand Paradiso – Italie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ZoneTexte 2"/>
          <p:cNvSpPr txBox="1">
            <a:spLocks noChangeArrowheads="1"/>
          </p:cNvSpPr>
          <p:nvPr/>
        </p:nvSpPr>
        <p:spPr bwMode="auto">
          <a:xfrm>
            <a:off x="0" y="0"/>
            <a:ext cx="5886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Apostle Islands National Lakeshore – Wisconsin – Etats-Unis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150"/>
            <a:ext cx="9144000" cy="648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ZoneTexte 2"/>
          <p:cNvSpPr txBox="1">
            <a:spLocks noChangeArrowheads="1"/>
          </p:cNvSpPr>
          <p:nvPr/>
        </p:nvSpPr>
        <p:spPr bwMode="auto">
          <a:xfrm>
            <a:off x="0" y="184150"/>
            <a:ext cx="4410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Epave du Hilma Hooker – Bonaire – Caraïbes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ZoneTexte 2"/>
          <p:cNvSpPr txBox="1">
            <a:spLocks noChangeArrowheads="1"/>
          </p:cNvSpPr>
          <p:nvPr/>
        </p:nvSpPr>
        <p:spPr bwMode="auto">
          <a:xfrm>
            <a:off x="0" y="0"/>
            <a:ext cx="3135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  <a:latin typeface="Calibri" pitchFamily="34" charset="0"/>
              </a:rPr>
              <a:t>Palais Impérial – Kyoto – Japon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ZoneTexte 2"/>
          <p:cNvSpPr txBox="1">
            <a:spLocks noChangeArrowheads="1"/>
          </p:cNvSpPr>
          <p:nvPr/>
        </p:nvSpPr>
        <p:spPr bwMode="auto">
          <a:xfrm>
            <a:off x="0" y="0"/>
            <a:ext cx="3041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Jeune baleine à bosse – Tonga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ZoneTexte 2"/>
          <p:cNvSpPr txBox="1">
            <a:spLocks noChangeArrowheads="1"/>
          </p:cNvSpPr>
          <p:nvPr/>
        </p:nvSpPr>
        <p:spPr bwMode="auto">
          <a:xfrm>
            <a:off x="0" y="0"/>
            <a:ext cx="1698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Sud de l’Estonie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2509" y="6283469"/>
            <a:ext cx="333078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n/>
                <a:solidFill>
                  <a:schemeClr val="accent3"/>
                </a:solidFill>
                <a:latin typeface="+mn-lt"/>
                <a:cs typeface="+mn-cs"/>
              </a:rPr>
              <a:t>Création A.Pancho</a:t>
            </a:r>
            <a:endParaRPr lang="fr-FR" sz="3200" b="1" dirty="0">
              <a:ln/>
              <a:solidFill>
                <a:schemeClr val="accent3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138</Words>
  <Application>Microsoft Office PowerPoint</Application>
  <PresentationFormat>Affichage à l'écran (4:3)</PresentationFormat>
  <Paragraphs>29</Paragraphs>
  <Slides>23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6" baseType="lpstr">
      <vt:lpstr>Calibri</vt:lpstr>
      <vt:lpstr>Arial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plus belles photos de National Geographic en 2015</dc:title>
  <dc:creator/>
  <cp:keywords>195019002014</cp:keywords>
  <cp:lastModifiedBy/>
  <cp:revision>11</cp:revision>
  <dcterms:created xsi:type="dcterms:W3CDTF">2016-01-03T17:30:27Z</dcterms:created>
  <dcterms:modified xsi:type="dcterms:W3CDTF">2017-04-07T20:21:22Z</dcterms:modified>
</cp:coreProperties>
</file>