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kdKzK4zvO4AAqJsHE8OLw==" hashData="NxLS8qlvZ8WOghv42ThHU4gFUET/jjMNtAl9TQNyfZsJSXHPx2vOzec1NnfmTdnAZTJM5AN04Lo8mDUVPTdzv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9" autoAdjust="0"/>
    <p:restoredTop sz="94660"/>
  </p:normalViewPr>
  <p:slideViewPr>
    <p:cSldViewPr snapToGrid="0">
      <p:cViewPr varScale="1">
        <p:scale>
          <a:sx n="55" d="100"/>
          <a:sy n="55" d="100"/>
        </p:scale>
        <p:origin x="90" y="3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EC56552F-87ED-4320-8FFF-909C69057F18}" type="datetimeFigureOut">
              <a:rPr lang="es-ES" smtClean="0"/>
              <a:t>05/04/2017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AC740BE5-4D0C-421B-AF8C-91497142E4AB}" type="slidenum">
              <a:rPr lang="es-ES" smtClean="0"/>
              <a:t>‹Nº›</a:t>
            </a:fld>
            <a:endParaRPr lang="es-ES"/>
          </a:p>
        </p:txBody>
      </p:sp>
    </p:spTree>
    <p:extLst>
      <p:ext uri="{BB962C8B-B14F-4D97-AF65-F5344CB8AC3E}">
        <p14:creationId xmlns:p14="http://schemas.microsoft.com/office/powerpoint/2010/main" val="3650134028"/>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C56552F-87ED-4320-8FFF-909C69057F18}" type="datetimeFigureOut">
              <a:rPr lang="es-ES" smtClean="0"/>
              <a:t>05/04/2017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AC740BE5-4D0C-421B-AF8C-91497142E4AB}" type="slidenum">
              <a:rPr lang="es-ES" smtClean="0"/>
              <a:t>‹Nº›</a:t>
            </a:fld>
            <a:endParaRPr lang="es-ES"/>
          </a:p>
        </p:txBody>
      </p:sp>
    </p:spTree>
    <p:extLst>
      <p:ext uri="{BB962C8B-B14F-4D97-AF65-F5344CB8AC3E}">
        <p14:creationId xmlns:p14="http://schemas.microsoft.com/office/powerpoint/2010/main" val="2013371602"/>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EC56552F-87ED-4320-8FFF-909C69057F18}" type="datetimeFigureOut">
              <a:rPr lang="es-ES" smtClean="0"/>
              <a:t>05/04/2017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AC740BE5-4D0C-421B-AF8C-91497142E4AB}" type="slidenum">
              <a:rPr lang="es-ES" smtClean="0"/>
              <a:t>‹Nº›</a:t>
            </a:fld>
            <a:endParaRPr lang="es-ES"/>
          </a:p>
        </p:txBody>
      </p:sp>
    </p:spTree>
    <p:extLst>
      <p:ext uri="{BB962C8B-B14F-4D97-AF65-F5344CB8AC3E}">
        <p14:creationId xmlns:p14="http://schemas.microsoft.com/office/powerpoint/2010/main" val="2736892576"/>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EC56552F-87ED-4320-8FFF-909C69057F18}" type="datetimeFigureOut">
              <a:rPr lang="es-ES" smtClean="0"/>
              <a:t>05/04/2017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AC740BE5-4D0C-421B-AF8C-91497142E4AB}" type="slidenum">
              <a:rPr lang="es-ES" smtClean="0"/>
              <a:t>‹Nº›</a:t>
            </a:fld>
            <a:endParaRPr lang="es-ES"/>
          </a:p>
        </p:txBody>
      </p:sp>
    </p:spTree>
    <p:extLst>
      <p:ext uri="{BB962C8B-B14F-4D97-AF65-F5344CB8AC3E}">
        <p14:creationId xmlns:p14="http://schemas.microsoft.com/office/powerpoint/2010/main" val="2415434754"/>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C56552F-87ED-4320-8FFF-909C69057F18}" type="datetimeFigureOut">
              <a:rPr lang="es-ES" smtClean="0"/>
              <a:t>05/04/2017</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AC740BE5-4D0C-421B-AF8C-91497142E4AB}" type="slidenum">
              <a:rPr lang="es-ES" smtClean="0"/>
              <a:t>‹Nº›</a:t>
            </a:fld>
            <a:endParaRPr lang="es-ES"/>
          </a:p>
        </p:txBody>
      </p:sp>
    </p:spTree>
    <p:extLst>
      <p:ext uri="{BB962C8B-B14F-4D97-AF65-F5344CB8AC3E}">
        <p14:creationId xmlns:p14="http://schemas.microsoft.com/office/powerpoint/2010/main" val="3345486080"/>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EC56552F-87ED-4320-8FFF-909C69057F18}" type="datetimeFigureOut">
              <a:rPr lang="es-ES" smtClean="0"/>
              <a:t>05/04/2017</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AC740BE5-4D0C-421B-AF8C-91497142E4AB}" type="slidenum">
              <a:rPr lang="es-ES" smtClean="0"/>
              <a:t>‹Nº›</a:t>
            </a:fld>
            <a:endParaRPr lang="es-ES"/>
          </a:p>
        </p:txBody>
      </p:sp>
    </p:spTree>
    <p:extLst>
      <p:ext uri="{BB962C8B-B14F-4D97-AF65-F5344CB8AC3E}">
        <p14:creationId xmlns:p14="http://schemas.microsoft.com/office/powerpoint/2010/main" val="3205974111"/>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56552F-87ED-4320-8FFF-909C69057F18}" type="datetimeFigureOut">
              <a:rPr lang="es-ES" smtClean="0"/>
              <a:t>05/04/2017</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AC740BE5-4D0C-421B-AF8C-91497142E4AB}" type="slidenum">
              <a:rPr lang="es-ES" smtClean="0"/>
              <a:t>‹Nº›</a:t>
            </a:fld>
            <a:endParaRPr lang="es-ES"/>
          </a:p>
        </p:txBody>
      </p:sp>
    </p:spTree>
    <p:extLst>
      <p:ext uri="{BB962C8B-B14F-4D97-AF65-F5344CB8AC3E}">
        <p14:creationId xmlns:p14="http://schemas.microsoft.com/office/powerpoint/2010/main" val="3774989549"/>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Date Placeholder 4"/>
          <p:cNvSpPr>
            <a:spLocks noGrp="1"/>
          </p:cNvSpPr>
          <p:nvPr>
            <p:ph type="dt" sz="half" idx="10"/>
          </p:nvPr>
        </p:nvSpPr>
        <p:spPr/>
        <p:txBody>
          <a:bodyPr/>
          <a:lstStyle/>
          <a:p>
            <a:fld id="{EC56552F-87ED-4320-8FFF-909C69057F18}" type="datetimeFigureOut">
              <a:rPr lang="es-ES" smtClean="0"/>
              <a:t>05/04/2017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AC740BE5-4D0C-421B-AF8C-91497142E4AB}" type="slidenum">
              <a:rPr lang="es-ES" smtClean="0"/>
              <a:t>‹Nº›</a:t>
            </a:fld>
            <a:endParaRPr lang="es-ES"/>
          </a:p>
        </p:txBody>
      </p:sp>
    </p:spTree>
    <p:extLst>
      <p:ext uri="{BB962C8B-B14F-4D97-AF65-F5344CB8AC3E}">
        <p14:creationId xmlns:p14="http://schemas.microsoft.com/office/powerpoint/2010/main" val="2976171483"/>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Date Placeholder 4"/>
          <p:cNvSpPr>
            <a:spLocks noGrp="1"/>
          </p:cNvSpPr>
          <p:nvPr>
            <p:ph type="dt" sz="half" idx="10"/>
          </p:nvPr>
        </p:nvSpPr>
        <p:spPr/>
        <p:txBody>
          <a:bodyPr/>
          <a:lstStyle/>
          <a:p>
            <a:fld id="{EC56552F-87ED-4320-8FFF-909C69057F18}" type="datetimeFigureOut">
              <a:rPr lang="es-ES" smtClean="0"/>
              <a:t>05/04/2017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AC740BE5-4D0C-421B-AF8C-91497142E4AB}" type="slidenum">
              <a:rPr lang="es-ES" smtClean="0"/>
              <a:t>‹Nº›</a:t>
            </a:fld>
            <a:endParaRPr lang="es-ES"/>
          </a:p>
        </p:txBody>
      </p:sp>
    </p:spTree>
    <p:extLst>
      <p:ext uri="{BB962C8B-B14F-4D97-AF65-F5344CB8AC3E}">
        <p14:creationId xmlns:p14="http://schemas.microsoft.com/office/powerpoint/2010/main" val="4060311773"/>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C56552F-87ED-4320-8FFF-909C69057F18}" type="datetimeFigureOut">
              <a:rPr lang="es-ES" smtClean="0"/>
              <a:t>05/04/2017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AC740BE5-4D0C-421B-AF8C-91497142E4AB}" type="slidenum">
              <a:rPr lang="es-ES" smtClean="0"/>
              <a:t>‹Nº›</a:t>
            </a:fld>
            <a:endParaRPr lang="es-ES"/>
          </a:p>
        </p:txBody>
      </p:sp>
    </p:spTree>
    <p:extLst>
      <p:ext uri="{BB962C8B-B14F-4D97-AF65-F5344CB8AC3E}">
        <p14:creationId xmlns:p14="http://schemas.microsoft.com/office/powerpoint/2010/main" val="1649280611"/>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C56552F-87ED-4320-8FFF-909C69057F18}" type="datetimeFigureOut">
              <a:rPr lang="es-ES" smtClean="0"/>
              <a:t>05/04/2017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AC740BE5-4D0C-421B-AF8C-91497142E4AB}" type="slidenum">
              <a:rPr lang="es-ES" smtClean="0"/>
              <a:t>‹Nº›</a:t>
            </a:fld>
            <a:endParaRPr lang="es-ES"/>
          </a:p>
        </p:txBody>
      </p:sp>
    </p:spTree>
    <p:extLst>
      <p:ext uri="{BB962C8B-B14F-4D97-AF65-F5344CB8AC3E}">
        <p14:creationId xmlns:p14="http://schemas.microsoft.com/office/powerpoint/2010/main" val="1703637447"/>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56552F-87ED-4320-8FFF-909C69057F18}" type="datetimeFigureOut">
              <a:rPr lang="es-ES" smtClean="0"/>
              <a:t>05/04/2017</a:t>
            </a:fld>
            <a:endParaRPr lang="es-E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740BE5-4D0C-421B-AF8C-91497142E4AB}" type="slidenum">
              <a:rPr lang="es-ES" smtClean="0"/>
              <a:t>‹Nº›</a:t>
            </a:fld>
            <a:endParaRPr lang="es-ES"/>
          </a:p>
        </p:txBody>
      </p:sp>
    </p:spTree>
    <p:extLst>
      <p:ext uri="{BB962C8B-B14F-4D97-AF65-F5344CB8AC3E}">
        <p14:creationId xmlns:p14="http://schemas.microsoft.com/office/powerpoint/2010/main" val="147701141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downloadpps.com/newsletter/" TargetMode="Externa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hyperlink" Target="http://www.downloadpp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6" name="Rectángulo 5"/>
          <p:cNvSpPr/>
          <p:nvPr/>
        </p:nvSpPr>
        <p:spPr>
          <a:xfrm>
            <a:off x="1858970" y="3729243"/>
            <a:ext cx="184731" cy="369332"/>
          </a:xfrm>
          <a:prstGeom prst="rect">
            <a:avLst/>
          </a:prstGeom>
        </p:spPr>
        <p:txBody>
          <a:bodyPr wrap="none">
            <a:spAutoFit/>
          </a:bodyPr>
          <a:lstStyle/>
          <a:p>
            <a:endParaRPr lang="es-ES" dirty="0"/>
          </a:p>
        </p:txBody>
      </p:sp>
      <p:sp>
        <p:nvSpPr>
          <p:cNvPr id="7" name="Rectángulo 6"/>
          <p:cNvSpPr/>
          <p:nvPr/>
        </p:nvSpPr>
        <p:spPr>
          <a:xfrm>
            <a:off x="1174236" y="4098575"/>
            <a:ext cx="4889352" cy="1200329"/>
          </a:xfrm>
          <a:prstGeom prst="rect">
            <a:avLst/>
          </a:prstGeom>
        </p:spPr>
        <p:txBody>
          <a:bodyPr wrap="none">
            <a:spAutoFit/>
          </a:bodyPr>
          <a:lstStyle/>
          <a:p>
            <a:pPr algn="ctr"/>
            <a:r>
              <a:rPr lang="es-ES" sz="3600" b="1" dirty="0">
                <a:solidFill>
                  <a:srgbClr val="FF0000"/>
                </a:solidFill>
                <a:effectLst>
                  <a:outerShdw blurRad="38100" dist="38100" dir="2700000" algn="tl">
                    <a:srgbClr val="000000">
                      <a:alpha val="43137"/>
                    </a:srgbClr>
                  </a:outerShdw>
                </a:effectLst>
              </a:rPr>
              <a:t>WOLFGANG HARMS</a:t>
            </a:r>
          </a:p>
          <a:p>
            <a:pPr algn="ctr"/>
            <a:r>
              <a:rPr lang="es-ES" sz="3600" b="1" dirty="0">
                <a:solidFill>
                  <a:srgbClr val="FF0000"/>
                </a:solidFill>
                <a:effectLst>
                  <a:outerShdw blurRad="38100" dist="38100" dir="2700000" algn="tl">
                    <a:srgbClr val="000000">
                      <a:alpha val="43137"/>
                    </a:srgbClr>
                  </a:outerShdw>
                </a:effectLst>
              </a:rPr>
              <a:t>PAINTINGS WITH MAGIC</a:t>
            </a:r>
          </a:p>
        </p:txBody>
      </p:sp>
      <p:sp>
        <p:nvSpPr>
          <p:cNvPr id="9" name="Rectángulo 8"/>
          <p:cNvSpPr/>
          <p:nvPr/>
        </p:nvSpPr>
        <p:spPr>
          <a:xfrm>
            <a:off x="1048610" y="788800"/>
            <a:ext cx="2269789" cy="2062103"/>
          </a:xfrm>
          <a:prstGeom prst="rect">
            <a:avLst/>
          </a:prstGeom>
        </p:spPr>
        <p:txBody>
          <a:bodyPr wrap="none">
            <a:spAutoFit/>
          </a:bodyPr>
          <a:lstStyle/>
          <a:p>
            <a:r>
              <a:rPr lang="es-ES" sz="3200" b="1" dirty="0">
                <a:solidFill>
                  <a:srgbClr val="FF0000"/>
                </a:solidFill>
                <a:effectLst>
                  <a:outerShdw blurRad="38100" dist="38100" dir="2700000" algn="tl">
                    <a:srgbClr val="000000">
                      <a:alpha val="43137"/>
                    </a:srgbClr>
                  </a:outerShdw>
                </a:effectLst>
              </a:rPr>
              <a:t> SOUNDED</a:t>
            </a:r>
          </a:p>
          <a:p>
            <a:endParaRPr lang="es-ES" sz="3200" b="1" dirty="0">
              <a:solidFill>
                <a:srgbClr val="FF0000"/>
              </a:solidFill>
              <a:effectLst>
                <a:outerShdw blurRad="38100" dist="38100" dir="2700000" algn="tl">
                  <a:srgbClr val="000000">
                    <a:alpha val="43137"/>
                  </a:srgbClr>
                </a:outerShdw>
              </a:effectLst>
            </a:endParaRPr>
          </a:p>
          <a:p>
            <a:r>
              <a:rPr lang="es-ES" sz="3200" b="1" dirty="0">
                <a:solidFill>
                  <a:srgbClr val="FF0000"/>
                </a:solidFill>
                <a:effectLst>
                  <a:outerShdw blurRad="38100" dist="38100" dir="2700000" algn="tl">
                    <a:srgbClr val="000000">
                      <a:alpha val="43137"/>
                    </a:srgbClr>
                  </a:outerShdw>
                </a:effectLst>
              </a:rPr>
              <a:t>AUTOMATIC</a:t>
            </a:r>
          </a:p>
          <a:p>
            <a:endParaRPr lang="es-ES" sz="3200" dirty="0"/>
          </a:p>
        </p:txBody>
      </p:sp>
    </p:spTree>
    <p:extLst>
      <p:ext uri="{BB962C8B-B14F-4D97-AF65-F5344CB8AC3E}">
        <p14:creationId xmlns:p14="http://schemas.microsoft.com/office/powerpoint/2010/main" val="3634007998"/>
      </p:ext>
    </p:extLst>
  </p:cSld>
  <p:clrMapOvr>
    <a:masterClrMapping/>
  </p:clrMapOvr>
  <mc:AlternateContent xmlns:mc="http://schemas.openxmlformats.org/markup-compatibility/2006">
    <mc:Choice xmlns:p14="http://schemas.microsoft.com/office/powerpoint/2010/main" Requires="p14">
      <p:transition spd="slow" p14:dur="2000" advTm="10000">
        <p:zoom/>
        <p:sndAc>
          <p:stSnd>
            <p:snd r:embed="rId2" name="Flowers in paradise.wav"/>
          </p:stSnd>
        </p:sndAc>
      </p:transition>
    </mc:Choice>
    <mc:Fallback>
      <p:transition spd="slow" advTm="10000">
        <p:zoom/>
        <p:sndAc>
          <p:stSnd>
            <p:snd r:embed="rId2" name="Flowers in paradis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out)">
                                      <p:cBhvr>
                                        <p:cTn id="7" dur="2000"/>
                                        <p:tgtEl>
                                          <p:spTgt spid="9"/>
                                        </p:tgtEl>
                                      </p:cBhvr>
                                    </p:animEffect>
                                  </p:childTnLst>
                                </p:cTn>
                              </p:par>
                            </p:childTnLst>
                          </p:cTn>
                        </p:par>
                        <p:par>
                          <p:cTn id="8" fill="hold">
                            <p:stCondLst>
                              <p:cond delay="2000"/>
                            </p:stCondLst>
                            <p:childTnLst>
                              <p:par>
                                <p:cTn id="9" presetID="53" presetClass="entr" presetSubtype="528" fill="hold" grpId="0" nodeType="afterEffect">
                                  <p:stCondLst>
                                    <p:cond delay="50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p:cTn id="11"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2" dur="2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3" dur="2000"/>
                                        <p:tgtEl>
                                          <p:spTgt spid="7">
                                            <p:txEl>
                                              <p:pRg st="0" end="0"/>
                                            </p:txEl>
                                          </p:spTgt>
                                        </p:tgtEl>
                                      </p:cBhvr>
                                    </p:animEffect>
                                    <p:anim calcmode="lin" valueType="num">
                                      <p:cBhvr>
                                        <p:cTn id="14" dur="2000" fill="hold"/>
                                        <p:tgtEl>
                                          <p:spTgt spid="7">
                                            <p:txEl>
                                              <p:pRg st="0" end="0"/>
                                            </p:txEl>
                                          </p:spTgt>
                                        </p:tgtEl>
                                        <p:attrNameLst>
                                          <p:attrName>ppt_x</p:attrName>
                                        </p:attrNameLst>
                                      </p:cBhvr>
                                      <p:tavLst>
                                        <p:tav tm="0">
                                          <p:val>
                                            <p:fltVal val="0.5"/>
                                          </p:val>
                                        </p:tav>
                                        <p:tav tm="100000">
                                          <p:val>
                                            <p:strVal val="#ppt_x"/>
                                          </p:val>
                                        </p:tav>
                                      </p:tavLst>
                                    </p:anim>
                                    <p:anim calcmode="lin" valueType="num">
                                      <p:cBhvr>
                                        <p:cTn id="15" dur="2000" fill="hold"/>
                                        <p:tgtEl>
                                          <p:spTgt spid="7">
                                            <p:txEl>
                                              <p:pRg st="0" end="0"/>
                                            </p:txEl>
                                          </p:spTgt>
                                        </p:tgtEl>
                                        <p:attrNameLst>
                                          <p:attrName>ppt_y</p:attrName>
                                        </p:attrNameLst>
                                      </p:cBhvr>
                                      <p:tavLst>
                                        <p:tav tm="0">
                                          <p:val>
                                            <p:fltVal val="0.5"/>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528" fill="hold" grpId="0" nodeType="clickEffect">
                                  <p:stCondLst>
                                    <p:cond delay="500"/>
                                  </p:stCondLst>
                                  <p:childTnLst>
                                    <p:set>
                                      <p:cBhvr>
                                        <p:cTn id="19" dur="1" fill="hold">
                                          <p:stCondLst>
                                            <p:cond delay="0"/>
                                          </p:stCondLst>
                                        </p:cTn>
                                        <p:tgtEl>
                                          <p:spTgt spid="7">
                                            <p:txEl>
                                              <p:pRg st="1" end="1"/>
                                            </p:txEl>
                                          </p:spTgt>
                                        </p:tgtEl>
                                        <p:attrNameLst>
                                          <p:attrName>style.visibility</p:attrName>
                                        </p:attrNameLst>
                                      </p:cBhvr>
                                      <p:to>
                                        <p:strVal val="visible"/>
                                      </p:to>
                                    </p:set>
                                    <p:anim calcmode="lin" valueType="num">
                                      <p:cBhvr>
                                        <p:cTn id="20" dur="2000" fill="hold"/>
                                        <p:tgtEl>
                                          <p:spTgt spid="7">
                                            <p:txEl>
                                              <p:pRg st="1" end="1"/>
                                            </p:txEl>
                                          </p:spTgt>
                                        </p:tgtEl>
                                        <p:attrNameLst>
                                          <p:attrName>ppt_w</p:attrName>
                                        </p:attrNameLst>
                                      </p:cBhvr>
                                      <p:tavLst>
                                        <p:tav tm="0">
                                          <p:val>
                                            <p:fltVal val="0"/>
                                          </p:val>
                                        </p:tav>
                                        <p:tav tm="100000">
                                          <p:val>
                                            <p:strVal val="#ppt_w"/>
                                          </p:val>
                                        </p:tav>
                                      </p:tavLst>
                                    </p:anim>
                                    <p:anim calcmode="lin" valueType="num">
                                      <p:cBhvr>
                                        <p:cTn id="21" dur="20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22" dur="2000"/>
                                        <p:tgtEl>
                                          <p:spTgt spid="7">
                                            <p:txEl>
                                              <p:pRg st="1" end="1"/>
                                            </p:txEl>
                                          </p:spTgt>
                                        </p:tgtEl>
                                      </p:cBhvr>
                                    </p:animEffect>
                                    <p:anim calcmode="lin" valueType="num">
                                      <p:cBhvr>
                                        <p:cTn id="23" dur="2000" fill="hold"/>
                                        <p:tgtEl>
                                          <p:spTgt spid="7">
                                            <p:txEl>
                                              <p:pRg st="1" end="1"/>
                                            </p:txEl>
                                          </p:spTgt>
                                        </p:tgtEl>
                                        <p:attrNameLst>
                                          <p:attrName>ppt_x</p:attrName>
                                        </p:attrNameLst>
                                      </p:cBhvr>
                                      <p:tavLst>
                                        <p:tav tm="0">
                                          <p:val>
                                            <p:fltVal val="0.5"/>
                                          </p:val>
                                        </p:tav>
                                        <p:tav tm="100000">
                                          <p:val>
                                            <p:strVal val="#ppt_x"/>
                                          </p:val>
                                        </p:tav>
                                      </p:tavLst>
                                    </p:anim>
                                    <p:anim calcmode="lin" valueType="num">
                                      <p:cBhvr>
                                        <p:cTn id="24" dur="2000" fill="hold"/>
                                        <p:tgtEl>
                                          <p:spTgt spid="7">
                                            <p:txEl>
                                              <p:pRg st="1" end="1"/>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46521895"/>
      </p:ext>
    </p:extLst>
  </p:cSld>
  <p:clrMapOvr>
    <a:masterClrMapping/>
  </p:clrMapOvr>
  <mc:AlternateContent xmlns:mc="http://schemas.openxmlformats.org/markup-compatibility/2006" xmlns:p14="http://schemas.microsoft.com/office/powerpoint/2010/main">
    <mc:Choice Requires="p14">
      <p:transition spd="slow" p14:dur="1500" advTm="3000">
        <p:split orient="vert"/>
      </p:transition>
    </mc:Choice>
    <mc:Fallback xmlns="">
      <p:transition spd="slow" advTm="3000">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48586018"/>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84061335"/>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07693794"/>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33278891"/>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30930755"/>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00709524"/>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82213065"/>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14434611"/>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67718554"/>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94362791"/>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56829654"/>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18147597"/>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44356304"/>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81054273"/>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7380619"/>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99827179"/>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22599928"/>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39291421"/>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30093062"/>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62584416"/>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15302518"/>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24432812"/>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23239539"/>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05239359"/>
      </p:ext>
    </p:extLst>
  </p:cSld>
  <p:clrMapOvr>
    <a:masterClrMapping/>
  </p:clrMapOvr>
  <mc:AlternateContent xmlns:mc="http://schemas.openxmlformats.org/markup-compatibility/2006" xmlns:p14="http://schemas.microsoft.com/office/powerpoint/2010/main">
    <mc:Choice Requires="p14">
      <p:transition spd="slow" p14:dur="2000" advTm="3000">
        <p14:doors dir="vert"/>
      </p:transition>
    </mc:Choice>
    <mc:Fallback xmlns="">
      <p:transition spd="slow" advTm="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4839499" y="210189"/>
            <a:ext cx="3983078" cy="923330"/>
          </a:xfrm>
          <a:prstGeom prst="rect">
            <a:avLst/>
          </a:prstGeom>
        </p:spPr>
        <p:txBody>
          <a:bodyPr wrap="none">
            <a:spAutoFit/>
          </a:bodyPr>
          <a:lstStyle/>
          <a:p>
            <a:pPr algn="ctr"/>
            <a:r>
              <a:rPr lang="en-US" dirty="0"/>
              <a:t>IMAGES MUSIC AND WRITING INTERNET</a:t>
            </a:r>
          </a:p>
          <a:p>
            <a:pPr algn="ctr"/>
            <a:r>
              <a:rPr lang="en-US" dirty="0"/>
              <a:t>WITHOUT END OF ECONOMIC PROFIT</a:t>
            </a:r>
          </a:p>
          <a:p>
            <a:pPr algn="ctr"/>
            <a:r>
              <a:rPr lang="en-US" dirty="0"/>
              <a:t>Susana Ferrari and Tomás Doran</a:t>
            </a:r>
            <a:endParaRPr lang="es-ES" dirty="0"/>
          </a:p>
        </p:txBody>
      </p:sp>
      <p:sp>
        <p:nvSpPr>
          <p:cNvPr id="4" name="Rectángulo 3"/>
          <p:cNvSpPr/>
          <p:nvPr/>
        </p:nvSpPr>
        <p:spPr>
          <a:xfrm>
            <a:off x="0" y="4248670"/>
            <a:ext cx="9144000" cy="2126864"/>
          </a:xfrm>
          <a:prstGeom prst="rect">
            <a:avLst/>
          </a:prstGeom>
        </p:spPr>
        <p:txBody>
          <a:bodyPr wrap="square">
            <a:spAutoFit/>
          </a:bodyPr>
          <a:lstStyle/>
          <a:p>
            <a:pPr>
              <a:lnSpc>
                <a:spcPct val="150000"/>
              </a:lnSpc>
            </a:pPr>
            <a:r>
              <a:rPr lang="en-US" dirty="0"/>
              <a:t>WOLFGANG HARMS, born in 1950 in UNTERBISSINGEN, BAVARIA (GERMANY). He has always been fascinated by surrealism and fantastic realism, since 1980 he has been especially concerned with mural painting and has completed several national and international works.</a:t>
            </a:r>
          </a:p>
          <a:p>
            <a:pPr>
              <a:lnSpc>
                <a:spcPct val="150000"/>
              </a:lnSpc>
            </a:pPr>
            <a:r>
              <a:rPr lang="en-US" dirty="0"/>
              <a:t>Highly technical perfection is characteristic in his works.</a:t>
            </a:r>
          </a:p>
          <a:p>
            <a:pPr>
              <a:lnSpc>
                <a:spcPct val="150000"/>
              </a:lnSpc>
            </a:pPr>
            <a:r>
              <a:rPr lang="en-US" dirty="0"/>
              <a:t>Currently lives in NUREMBERG.</a:t>
            </a:r>
            <a:endParaRPr lang="es-ES" dirty="0"/>
          </a:p>
        </p:txBody>
      </p:sp>
    </p:spTree>
    <p:extLst>
      <p:ext uri="{BB962C8B-B14F-4D97-AF65-F5344CB8AC3E}">
        <p14:creationId xmlns:p14="http://schemas.microsoft.com/office/powerpoint/2010/main" val="1738752126"/>
      </p:ext>
    </p:extLst>
  </p:cSld>
  <p:clrMapOvr>
    <a:masterClrMapping/>
  </p:clrMapOvr>
  <mc:AlternateContent xmlns:mc="http://schemas.openxmlformats.org/markup-compatibility/2006">
    <mc:Choice xmlns:p14="http://schemas.microsoft.com/office/powerpoint/2010/main" Requires="p14">
      <p:transition p14:dur="10" advTm="20000"/>
    </mc:Choice>
    <mc:Fallback>
      <p:transition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out)">
                                      <p:cBhvr>
                                        <p:cTn id="7" dur="2000"/>
                                        <p:tgtEl>
                                          <p:spTgt spid="3">
                                            <p:txEl>
                                              <p:pRg st="0" end="0"/>
                                            </p:txEl>
                                          </p:spTgt>
                                        </p:tgtEl>
                                      </p:cBhvr>
                                    </p:animEffect>
                                  </p:childTnLst>
                                </p:cTn>
                              </p:par>
                            </p:childTnLst>
                          </p:cTn>
                        </p:par>
                        <p:par>
                          <p:cTn id="8" fill="hold">
                            <p:stCondLst>
                              <p:cond delay="2000"/>
                            </p:stCondLst>
                            <p:childTnLst>
                              <p:par>
                                <p:cTn id="9" presetID="6" presetClass="entr" presetSubtype="32"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circle(out)">
                                      <p:cBhvr>
                                        <p:cTn id="11" dur="2000"/>
                                        <p:tgtEl>
                                          <p:spTgt spid="3">
                                            <p:txEl>
                                              <p:pRg st="1" end="1"/>
                                            </p:txEl>
                                          </p:spTgt>
                                        </p:tgtEl>
                                      </p:cBhvr>
                                    </p:animEffect>
                                  </p:childTnLst>
                                </p:cTn>
                              </p:par>
                            </p:childTnLst>
                          </p:cTn>
                        </p:par>
                        <p:par>
                          <p:cTn id="12" fill="hold">
                            <p:stCondLst>
                              <p:cond delay="4000"/>
                            </p:stCondLst>
                            <p:childTnLst>
                              <p:par>
                                <p:cTn id="13" presetID="6" presetClass="entr" presetSubtype="32"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circle(out)">
                                      <p:cBhvr>
                                        <p:cTn id="1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F0">
            <a:alpha val="64000"/>
          </a:srgbClr>
        </a:solidFill>
        <a:effectLst/>
      </p:bgPr>
    </p:bg>
    <p:spTree>
      <p:nvGrpSpPr>
        <p:cNvPr id="1" name=""/>
        <p:cNvGrpSpPr/>
        <p:nvPr/>
      </p:nvGrpSpPr>
      <p:grpSpPr>
        <a:xfrm>
          <a:off x="0" y="0"/>
          <a:ext cx="0" cy="0"/>
          <a:chOff x="0" y="0"/>
          <a:chExt cx="0" cy="0"/>
        </a:xfrm>
      </p:grpSpPr>
      <p:sp>
        <p:nvSpPr>
          <p:cNvPr id="2051" name="CuadroTexto 4"/>
          <p:cNvSpPr txBox="1">
            <a:spLocks noChangeArrowheads="1"/>
          </p:cNvSpPr>
          <p:nvPr/>
        </p:nvSpPr>
        <p:spPr bwMode="auto">
          <a:xfrm>
            <a:off x="0" y="1383506"/>
            <a:ext cx="914400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defRPr/>
            </a:pPr>
            <a:r>
              <a:rPr lang="en-US" altLang="en-US" sz="3300" dirty="0">
                <a:solidFill>
                  <a:schemeClr val="accent4"/>
                </a:solidFill>
                <a:latin typeface="Berlin Sans FB" panose="020E0602020502020306" pitchFamily="34" charset="0"/>
              </a:rPr>
              <a:t>Visit us and discover more </a:t>
            </a:r>
            <a:r>
              <a:rPr lang="en-US" altLang="en-US" sz="3300" dirty="0" err="1">
                <a:solidFill>
                  <a:schemeClr val="accent4"/>
                </a:solidFill>
                <a:latin typeface="Berlin Sans FB" panose="020E0602020502020306" pitchFamily="34" charset="0"/>
              </a:rPr>
              <a:t>powerpoints</a:t>
            </a:r>
            <a:r>
              <a:rPr lang="en-US" altLang="en-US" sz="3300" dirty="0">
                <a:solidFill>
                  <a:schemeClr val="accent4"/>
                </a:solidFill>
                <a:latin typeface="Berlin Sans FB" panose="020E0602020502020306" pitchFamily="34" charset="0"/>
              </a:rPr>
              <a:t> in:</a:t>
            </a:r>
          </a:p>
        </p:txBody>
      </p:sp>
      <p:sp>
        <p:nvSpPr>
          <p:cNvPr id="6" name="Rectángulo 5"/>
          <p:cNvSpPr/>
          <p:nvPr/>
        </p:nvSpPr>
        <p:spPr>
          <a:xfrm>
            <a:off x="0" y="0"/>
            <a:ext cx="9144000" cy="6858000"/>
          </a:xfrm>
          <a:prstGeom prst="rect">
            <a:avLst/>
          </a:prstGeom>
          <a:noFill/>
          <a:ln w="127000" cap="sq">
            <a:solidFill>
              <a:srgbClr val="00206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1350"/>
          </a:p>
        </p:txBody>
      </p:sp>
      <p:pic>
        <p:nvPicPr>
          <p:cNvPr id="2052" name="1 Imagen">
            <a:hlinkClick r:id="rId2"/>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02856" y="4487467"/>
            <a:ext cx="1210866" cy="1297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2 CuadroTexto"/>
          <p:cNvSpPr txBox="1">
            <a:spLocks noChangeArrowheads="1"/>
          </p:cNvSpPr>
          <p:nvPr/>
        </p:nvSpPr>
        <p:spPr bwMode="auto">
          <a:xfrm>
            <a:off x="0" y="4077891"/>
            <a:ext cx="914400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1350">
                <a:solidFill>
                  <a:srgbClr val="002060"/>
                </a:solidFill>
                <a:latin typeface="Berlin Sans FB" panose="020E0602020502020306" pitchFamily="34" charset="0"/>
              </a:rPr>
              <a:t>If you want to receive daily pps in your inbox subscribe here:</a:t>
            </a:r>
          </a:p>
        </p:txBody>
      </p:sp>
      <p:pic>
        <p:nvPicPr>
          <p:cNvPr id="2054" name="Imagen 1">
            <a:hlinkClick r:id="rId4"/>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762250" y="2525316"/>
            <a:ext cx="3619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2535771"/>
      </p:ext>
    </p:extLst>
  </p:cSld>
  <p:clrMapOvr>
    <a:masterClrMapping/>
  </p:clrMapOvr>
  <mc:AlternateContent xmlns:mc="http://schemas.openxmlformats.org/markup-compatibility/2006">
    <mc:Choice xmlns:p14="http://schemas.microsoft.com/office/powerpoint/2010/main" Requires="p14">
      <p:transition p14:dur="0" advTm="60000"/>
    </mc:Choice>
    <mc:Fallback>
      <p:transition advTm="60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138</TotalTime>
  <Words>101</Words>
  <Application>Microsoft Office PowerPoint</Application>
  <PresentationFormat>Presentación en pantalla (4:3)</PresentationFormat>
  <Paragraphs>13</Paragraphs>
  <Slides>28</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28</vt:i4>
      </vt:variant>
    </vt:vector>
  </HeadingPairs>
  <TitlesOfParts>
    <vt:vector size="33" baseType="lpstr">
      <vt:lpstr>Arial</vt:lpstr>
      <vt:lpstr>Berlin Sans FB</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Wolfgang Harms</dc:title>
  <dc:creator>Susana &lt;&gt; Tomás</dc:creator>
  <cp:keywords>Pps Sin Fin de Lucro Económico</cp:keywords>
  <cp:lastModifiedBy>Susana - Tomás</cp:lastModifiedBy>
  <cp:revision>14</cp:revision>
  <dcterms:created xsi:type="dcterms:W3CDTF">2017-04-03T23:30:55Z</dcterms:created>
  <dcterms:modified xsi:type="dcterms:W3CDTF">2017-04-05T18:44:07Z</dcterms:modified>
  <cp:category>Arte</cp:category>
</cp:coreProperties>
</file>