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7" r:id="rId3"/>
    <p:sldId id="263" r:id="rId4"/>
    <p:sldId id="262" r:id="rId5"/>
    <p:sldId id="256" r:id="rId6"/>
    <p:sldId id="267" r:id="rId7"/>
    <p:sldId id="336" r:id="rId8"/>
    <p:sldId id="261" r:id="rId9"/>
    <p:sldId id="259" r:id="rId10"/>
    <p:sldId id="264" r:id="rId11"/>
    <p:sldId id="281" r:id="rId12"/>
    <p:sldId id="344" r:id="rId13"/>
    <p:sldId id="270" r:id="rId14"/>
    <p:sldId id="269" r:id="rId15"/>
    <p:sldId id="276" r:id="rId16"/>
    <p:sldId id="278" r:id="rId17"/>
    <p:sldId id="279" r:id="rId18"/>
    <p:sldId id="346" r:id="rId19"/>
    <p:sldId id="300" r:id="rId20"/>
    <p:sldId id="283" r:id="rId21"/>
    <p:sldId id="301" r:id="rId22"/>
    <p:sldId id="284" r:id="rId23"/>
    <p:sldId id="285" r:id="rId24"/>
    <p:sldId id="289" r:id="rId25"/>
    <p:sldId id="288" r:id="rId26"/>
    <p:sldId id="290" r:id="rId27"/>
    <p:sldId id="292" r:id="rId28"/>
    <p:sldId id="291" r:id="rId29"/>
    <p:sldId id="293" r:id="rId30"/>
    <p:sldId id="294" r:id="rId31"/>
    <p:sldId id="305" r:id="rId32"/>
    <p:sldId id="296" r:id="rId33"/>
    <p:sldId id="306" r:id="rId34"/>
    <p:sldId id="298" r:id="rId35"/>
    <p:sldId id="307" r:id="rId36"/>
    <p:sldId id="303" r:id="rId37"/>
    <p:sldId id="312" r:id="rId38"/>
    <p:sldId id="304" r:id="rId39"/>
    <p:sldId id="310" r:id="rId40"/>
    <p:sldId id="308" r:id="rId41"/>
    <p:sldId id="299" r:id="rId42"/>
    <p:sldId id="309" r:id="rId43"/>
    <p:sldId id="342" r:id="rId44"/>
    <p:sldId id="315" r:id="rId45"/>
    <p:sldId id="329" r:id="rId46"/>
    <p:sldId id="331" r:id="rId47"/>
    <p:sldId id="332" r:id="rId48"/>
    <p:sldId id="333" r:id="rId49"/>
    <p:sldId id="343" r:id="rId50"/>
    <p:sldId id="271" r:id="rId5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h6O2mK1AWyHqc/9xcEqXw==" hashData="Qe5DoTav7cU1HdC6pYgSDGKul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0725-FC69-46FD-8680-81757485853B}" type="datetimeFigureOut">
              <a:rPr lang="hu-HU" smtClean="0"/>
              <a:pPr/>
              <a:t>2017.04.07.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004E5-B429-4C81-A0E8-D0D57AAC0BC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model-devushka-blondinka-5320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rcRect l="295" r="2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549323" y="277986"/>
            <a:ext cx="3770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Motor </a:t>
            </a:r>
            <a:r>
              <a:rPr lang="hu-HU" sz="5400" dirty="0" smtClean="0">
                <a:ln w="10160">
                  <a:noFill/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G</a:t>
            </a:r>
            <a:r>
              <a:rPr lang="hu-HU" sz="54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irls</a:t>
            </a:r>
            <a:endParaRPr lang="hu-HU" sz="5400" b="0" cap="none" spc="0" dirty="0">
              <a:ln w="10160">
                <a:noFill/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6000">
    <p:blinds dir="vert"/>
    <p:sndAc>
      <p:stSnd>
        <p:snd r:embed="rId2" name="Motorcycle - Kip Moo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model-devushka-yaryna.jpg"/>
          <p:cNvPicPr>
            <a:picLocks noChangeAspect="1"/>
          </p:cNvPicPr>
          <p:nvPr/>
        </p:nvPicPr>
        <p:blipFill>
          <a:blip r:embed="rId2" cstate="print">
            <a:lum bright="20000" contrast="30000"/>
          </a:blip>
          <a:srcRect l="295" r="2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191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10028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udrey-yamaha-motocik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065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ack-wallpapers-wallpaper-motorcycles-chopper-girl-ho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939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nfederate-x132-hellcat-bi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3609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zglyad-motocikl-4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ziatka-motocikl-42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8813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096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ico-vzglyad-volosy-615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olosy-lico-krasot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olosy-lico-ochki-50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943933-girl-and-motorcycl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cycles___Motorcycles_and_girls_Girl_on_motorcycle_Harley_097211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i-krasivaya-devushka-v-309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cycles___Motorcycles_and_girls_Girl_with_motorcycle_Suzuki_09327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ucati-monster-1200s-girl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bike-motorcycle-brunett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Girl_model_sitting_on_a_motorcycle_094188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Models_Model_Lorena_Garcia_on_a_motorcycle_10892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Girl_on_a_motorcycle_in_a_shiny_costume_055362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Girl_with_sunglasses_sitting_on_motorcycle_09784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Girl_riding_on_a_retro_motorcycle_094621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sexy-legs-harl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woman-sexy-model-blonde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cycles_Motorcycles_and_girls_Beyonce_and_Jennifer_Lopez_on_motorcycles_023984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ggie-jacketa-old-rust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rcycle_diavel_ducati_girl_74425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del-maska-zaychik-motocikl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rcycle-girl-moto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cycles___Motorcycles_and_girls_Women_Kawasaki_Ninja_motorcycle_forest_042168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xy-harley-davidson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cycles_Motorcycle_model_Harley-Davidson_Heritage_Softail__072923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rcycle-woman-pose-loo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rcycles-harley-girl.jpg"/>
          <p:cNvPicPr>
            <a:picLocks noChangeAspect="1"/>
          </p:cNvPicPr>
          <p:nvPr/>
        </p:nvPicPr>
        <p:blipFill>
          <a:blip r:embed="rId2" cstate="print"/>
          <a:srcRect l="7087" t="3780" r="2067" b="56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del-poza-krasnoe-plate-6614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orcycle-vid-devushka-nozhk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oza-motocikl-4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ner_custom_bike_motorcycle_bmw_f800r_predator_74186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ker-girl-wallpaper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 Motorcycle BMW R100S HD Wallpapers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Bike_Nature_2048x153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429" b="123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bi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male-woman-motorcy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115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0" contrast="100000"/>
          </a:blip>
          <a:stretch>
            <a:fillRect/>
          </a:stretch>
        </p:blipFill>
        <p:spPr>
          <a:xfrm>
            <a:off x="3347866" y="3328639"/>
            <a:ext cx="967740" cy="5334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0826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8</Words>
  <Application>Microsoft Office PowerPoint</Application>
  <PresentationFormat>Diavetítés a képernyőre (16:10 oldalarány)</PresentationFormat>
  <Paragraphs>3</Paragraphs>
  <Slides>50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16</cp:revision>
  <dcterms:created xsi:type="dcterms:W3CDTF">2017-04-06T01:54:34Z</dcterms:created>
  <dcterms:modified xsi:type="dcterms:W3CDTF">2017-04-07T07:54:34Z</dcterms:modified>
</cp:coreProperties>
</file>