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313" r:id="rId3"/>
    <p:sldId id="331" r:id="rId4"/>
    <p:sldId id="314" r:id="rId5"/>
    <p:sldId id="311" r:id="rId6"/>
    <p:sldId id="315" r:id="rId7"/>
    <p:sldId id="316" r:id="rId8"/>
    <p:sldId id="317" r:id="rId9"/>
    <p:sldId id="318" r:id="rId10"/>
    <p:sldId id="319" r:id="rId11"/>
    <p:sldId id="322" r:id="rId12"/>
    <p:sldId id="324" r:id="rId13"/>
    <p:sldId id="327" r:id="rId14"/>
    <p:sldId id="328" r:id="rId15"/>
    <p:sldId id="321" r:id="rId16"/>
    <p:sldId id="332" r:id="rId17"/>
  </p:sldIdLst>
  <p:sldSz cx="12192000" cy="6858000"/>
  <p:notesSz cx="6858000" cy="9144000"/>
  <p:photoAlbum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uBJE5568Z4Bhr8puSky5Q==" hashData="1lBuzB2hFqqMQmtUK3kZf39XTO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3300"/>
    <a:srgbClr val="BFDE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0" autoAdjust="0"/>
    <p:restoredTop sz="94693" autoAdjust="0"/>
  </p:normalViewPr>
  <p:slideViewPr>
    <p:cSldViewPr snapToGrid="0">
      <p:cViewPr varScale="1">
        <p:scale>
          <a:sx n="101" d="100"/>
          <a:sy n="101" d="100"/>
        </p:scale>
        <p:origin x="-82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A590560-C8DB-46CF-A0B3-EA0ECA0C9A9D}" type="datetimeFigureOut">
              <a:rPr lang="es-ES"/>
              <a:pPr>
                <a:defRPr/>
              </a:pPr>
              <a:t>08/12/2016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998B377-DC4C-4906-9016-E0B3CF4601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78492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66329FA-7E94-4740-B249-DDEE4D3AAC72}" type="slidenum">
              <a:rPr lang="es-ES" altLang="es-ES" smtClean="0"/>
              <a:pPr/>
              <a:t>5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ES" smtClean="0"/>
          </a:p>
        </p:txBody>
      </p:sp>
      <p:sp>
        <p:nvSpPr>
          <p:cNvPr id="184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92756D7-E56E-426C-AC59-D3CA091D1E59}" type="slidenum">
              <a:rPr lang="es-ES" altLang="es-ES" smtClean="0"/>
              <a:pPr/>
              <a:t>10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ES" smtClean="0"/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E5499E4-9736-4707-973C-973AFFD4F67C}" type="slidenum">
              <a:rPr lang="es-ES" altLang="es-ES" smtClean="0"/>
              <a:pPr/>
              <a:t>11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ES" smtClean="0"/>
          </a:p>
        </p:txBody>
      </p:sp>
      <p:sp>
        <p:nvSpPr>
          <p:cNvPr id="204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9E4EDC2-19D4-4C51-9C61-BFCA54820AA0}" type="slidenum">
              <a:rPr lang="es-ES" altLang="es-ES" smtClean="0"/>
              <a:pPr/>
              <a:t>13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8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1pPr>
            <a:lvl2pPr marL="651344" indent="-250517" eaLnBrk="0"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8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2pPr>
            <a:lvl3pPr marL="1002068" indent="-200414" eaLnBrk="0"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8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3pPr>
            <a:lvl4pPr marL="1402895" indent="-200414" eaLnBrk="0"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8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4pPr>
            <a:lvl5pPr marL="1803723" indent="-200414" eaLnBrk="0"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8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8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8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8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8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9pPr>
          </a:lstStyle>
          <a:p>
            <a:pPr eaLnBrk="1"/>
            <a:fld id="{6DAD5559-5342-4C1C-86F4-EE7ACA271788}" type="slidenum">
              <a:rPr lang="en-GB" altLang="es-ES" sz="1200" u="none">
                <a:solidFill>
                  <a:srgbClr val="000000"/>
                </a:solidFill>
                <a:latin typeface="Times New Roman" pitchFamily="18" charset="0"/>
              </a:rPr>
              <a:pPr eaLnBrk="1"/>
              <a:t>15</a:t>
            </a:fld>
            <a:endParaRPr lang="en-GB" altLang="es-ES" sz="1200" u="none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099" name="Rectangle 7"/>
          <p:cNvSpPr txBox="1">
            <a:spLocks noGrp="1" noChangeArrowheads="1"/>
          </p:cNvSpPr>
          <p:nvPr/>
        </p:nvSpPr>
        <p:spPr bwMode="auto">
          <a:xfrm>
            <a:off x="3884088" y="8685103"/>
            <a:ext cx="2972472" cy="457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8" tIns="45715" rIns="91428" bIns="45715" anchor="b"/>
          <a:lstStyle>
            <a:lvl1pPr defTabSz="1042988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1pPr>
            <a:lvl2pPr marL="742950" indent="-285750" defTabSz="1042988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2pPr>
            <a:lvl3pPr marL="1143000" indent="-228600" defTabSz="1042988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3pPr>
            <a:lvl4pPr marL="1600200" indent="-228600" defTabSz="1042988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4pPr>
            <a:lvl5pPr marL="2057400" indent="-228600" defTabSz="1042988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5pPr>
            <a:lvl6pPr marL="2514600" indent="-228600" defTabSz="1042988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6pPr>
            <a:lvl7pPr marL="2971800" indent="-228600" defTabSz="1042988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7pPr>
            <a:lvl8pPr marL="3429000" indent="-228600" defTabSz="1042988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8pPr>
            <a:lvl9pPr marL="3886200" indent="-228600" defTabSz="1042988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9pPr>
          </a:lstStyle>
          <a:p>
            <a:pPr algn="r" eaLnBrk="1" hangingPunct="1"/>
            <a:fld id="{B795E6C1-52CA-4543-A7B1-8957E0632D19}" type="slidenum">
              <a:rPr lang="en-GB" altLang="es-ES" sz="1200" u="none">
                <a:solidFill>
                  <a:srgbClr val="000000"/>
                </a:solidFill>
                <a:latin typeface="Calibri" pitchFamily="34" charset="0"/>
              </a:rPr>
              <a:pPr algn="r" eaLnBrk="1" hangingPunct="1"/>
              <a:t>15</a:t>
            </a:fld>
            <a:endParaRPr lang="en-GB" altLang="es-ES" sz="1200" u="none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4100" name="Text Box 1"/>
          <p:cNvSpPr txBox="1">
            <a:spLocks noChangeArrowheads="1"/>
          </p:cNvSpPr>
          <p:nvPr/>
        </p:nvSpPr>
        <p:spPr bwMode="auto">
          <a:xfrm>
            <a:off x="2142945" y="695134"/>
            <a:ext cx="2570670" cy="342815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80155" tIns="40078" rIns="80155" bIns="40078" anchor="ctr"/>
          <a:lstStyle>
            <a:lvl1pPr defTabSz="1042988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1pPr>
            <a:lvl2pPr marL="742950" indent="-285750" defTabSz="1042988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2pPr>
            <a:lvl3pPr marL="1143000" indent="-228600" defTabSz="1042988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3pPr>
            <a:lvl4pPr marL="1600200" indent="-228600" defTabSz="1042988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4pPr>
            <a:lvl5pPr marL="2057400" indent="-228600" defTabSz="1042988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5pPr>
            <a:lvl6pPr marL="2514600" indent="-228600" defTabSz="1042988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6pPr>
            <a:lvl7pPr marL="2971800" indent="-228600" defTabSz="1042988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7pPr>
            <a:lvl8pPr marL="3429000" indent="-228600" defTabSz="1042988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8pPr>
            <a:lvl9pPr marL="3886200" indent="-228600" defTabSz="1042988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9pPr>
          </a:lstStyle>
          <a:p>
            <a:pPr eaLnBrk="1" hangingPunct="1"/>
            <a:endParaRPr lang="es-ES" altLang="es-ES" sz="1800" u="none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4101" name="Rectangle 2"/>
          <p:cNvSpPr>
            <a:spLocks noGrp="1" noChangeArrowheads="1"/>
          </p:cNvSpPr>
          <p:nvPr>
            <p:ph type="body"/>
          </p:nvPr>
        </p:nvSpPr>
        <p:spPr>
          <a:xfrm>
            <a:off x="685512" y="4343231"/>
            <a:ext cx="5485536" cy="411378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5" rIns="91428" bIns="45715" anchor="ctr"/>
          <a:lstStyle/>
          <a:p>
            <a:pPr defTabSz="801654">
              <a:spcBef>
                <a:spcPct val="0"/>
              </a:spcBef>
            </a:pPr>
            <a:endParaRPr lang="es-ES" alt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F9BB2A-84F3-4588-9A2E-2108B4C9E1CE}" type="datetimeFigureOut">
              <a:rPr lang="es-ES"/>
              <a:pPr>
                <a:defRPr/>
              </a:pPr>
              <a:t>08/12/2016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B61B6-2BD7-48E2-BC76-934949A1C12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56851424"/>
      </p:ext>
    </p:extLst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B42C8-E9DC-4EB3-AEB2-53DA86ABCAD3}" type="datetimeFigureOut">
              <a:rPr lang="es-ES"/>
              <a:pPr>
                <a:defRPr/>
              </a:pPr>
              <a:t>08/12/2016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BD844-BAD2-44CF-9E48-B7F2367A43E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46560272"/>
      </p:ext>
    </p:extLst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29E04-F739-4B53-893F-317379BE01C2}" type="datetimeFigureOut">
              <a:rPr lang="es-ES"/>
              <a:pPr>
                <a:defRPr/>
              </a:pPr>
              <a:t>08/12/2016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47B8E-ED0A-4F58-8134-E140302C0E8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52758952"/>
      </p:ext>
    </p:extLst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7D5A9-118E-45F3-B6E6-E16882AA8668}" type="datetimeFigureOut">
              <a:rPr lang="es-ES"/>
              <a:pPr>
                <a:defRPr/>
              </a:pPr>
              <a:t>08/12/2016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057F9-3975-4808-92A3-CC29182A294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18148521"/>
      </p:ext>
    </p:extLst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733C5-B150-4EEE-81F5-BC610A030037}" type="datetimeFigureOut">
              <a:rPr lang="es-ES"/>
              <a:pPr>
                <a:defRPr/>
              </a:pPr>
              <a:t>08/12/2016</a:t>
            </a:fld>
            <a:endParaRPr lang="es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3F3C3-A4DA-439F-A287-E029F77B4E8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64287194"/>
      </p:ext>
    </p:extLst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35C99-664D-48B0-B9D7-FB3DFF455B75}" type="datetimeFigureOut">
              <a:rPr lang="es-ES"/>
              <a:pPr>
                <a:defRPr/>
              </a:pPr>
              <a:t>08/12/2016</a:t>
            </a:fld>
            <a:endParaRPr lang="es-ES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53392-60F6-44DF-B498-BB34E658FEC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7165144"/>
      </p:ext>
    </p:extLst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E6669-107E-4F71-BE19-E011C85CE1FD}" type="datetimeFigureOut">
              <a:rPr lang="es-ES"/>
              <a:pPr>
                <a:defRPr/>
              </a:pPr>
              <a:t>08/12/2016</a:t>
            </a:fld>
            <a:endParaRPr lang="es-ES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CFF27-DA17-4033-933B-23EB4C50746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41622068"/>
      </p:ext>
    </p:extLst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18F89-93C3-4D92-9F52-AAC10EA9A258}" type="datetimeFigureOut">
              <a:rPr lang="es-ES"/>
              <a:pPr>
                <a:defRPr/>
              </a:pPr>
              <a:t>08/12/2016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D95CA-98D4-4810-9308-33319C3DC51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53245199"/>
      </p:ext>
    </p:extLst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A4991-7A2D-4EE2-8961-6025F47E356E}" type="datetimeFigureOut">
              <a:rPr lang="es-ES"/>
              <a:pPr>
                <a:defRPr/>
              </a:pPr>
              <a:t>08/12/2016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9D32F1-9506-4902-9CD7-B6BD714754A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39764565"/>
      </p:ext>
    </p:extLst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F1F0D-4D18-4D92-A561-965B61D51827}" type="datetimeFigureOut">
              <a:rPr lang="es-ES"/>
              <a:pPr>
                <a:defRPr/>
              </a:pPr>
              <a:t>08/12/2016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24253-FBFF-42A5-A45D-8C941339F8B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59057818"/>
      </p:ext>
    </p:extLst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DB78A-7AC6-405F-B545-D623E66870C9}" type="datetimeFigureOut">
              <a:rPr lang="es-ES"/>
              <a:pPr>
                <a:defRPr/>
              </a:pPr>
              <a:t>08/12/2016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895EB-3A0D-4C5F-A3C5-D9623FDB880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27147852"/>
      </p:ext>
    </p:extLst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A87DC-43A8-4F20-B6A0-EE0D9DAE679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351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Editar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1A23230-338E-4455-B288-63E13F557C40}" type="datetimeFigureOut">
              <a:rPr lang="es-ES"/>
              <a:pPr>
                <a:defRPr/>
              </a:pPr>
              <a:t>08/12/2016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B589686-88E3-49E1-A345-F01BFC8A6FC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08641" y="273629"/>
            <a:ext cx="10967040" cy="1142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" smtClean="0"/>
              <a:t>Pulse para editar el formato del texto de título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8641" y="1604329"/>
            <a:ext cx="10967040" cy="4523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" smtClean="0"/>
              <a:t>Pulse para editar los formatos del texto del esquema</a:t>
            </a:r>
          </a:p>
          <a:p>
            <a:pPr lvl="1"/>
            <a:r>
              <a:rPr lang="en-GB" altLang="es-ES" smtClean="0"/>
              <a:t>Segundo nivel del esquema</a:t>
            </a:r>
          </a:p>
          <a:p>
            <a:pPr lvl="2"/>
            <a:r>
              <a:rPr lang="en-GB" altLang="es-ES" smtClean="0"/>
              <a:t>Tercer nivel del esquema</a:t>
            </a:r>
          </a:p>
          <a:p>
            <a:pPr lvl="3"/>
            <a:r>
              <a:rPr lang="en-GB" altLang="es-ES" smtClean="0"/>
              <a:t>Cuarto nivel del esquema</a:t>
            </a:r>
          </a:p>
          <a:p>
            <a:pPr lvl="4"/>
            <a:r>
              <a:rPr lang="en-GB" altLang="es-ES" smtClean="0"/>
              <a:t>Quinto nivel del esquema</a:t>
            </a:r>
          </a:p>
          <a:p>
            <a:pPr lvl="4"/>
            <a:r>
              <a:rPr lang="en-GB" altLang="es-ES" smtClean="0"/>
              <a:t>Sexto nivel del esquema</a:t>
            </a:r>
          </a:p>
          <a:p>
            <a:pPr lvl="4"/>
            <a:r>
              <a:rPr lang="en-GB" altLang="es-ES" smtClean="0"/>
              <a:t>Séptimo nivel del esquema</a:t>
            </a:r>
          </a:p>
          <a:p>
            <a:pPr lvl="4"/>
            <a:r>
              <a:rPr lang="en-GB" altLang="es-ES" smtClean="0"/>
              <a:t>Octavo nivel del esquema</a:t>
            </a:r>
          </a:p>
          <a:p>
            <a:pPr lvl="4"/>
            <a:r>
              <a:rPr lang="en-GB" altLang="es-ES" smtClean="0"/>
              <a:t>Noveno nivel del esquema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08641" y="6247376"/>
            <a:ext cx="2835839" cy="46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 smtClean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defTabSz="449263" eaLnBrk="1"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n-GB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4170240" y="6247376"/>
            <a:ext cx="3861121" cy="46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 smtClean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defTabSz="449263" eaLnBrk="1"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8741761" y="6247376"/>
            <a:ext cx="2835839" cy="46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 smtClean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defTabSz="449263" eaLnBrk="1"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fld id="{EB8474FA-DBE5-4A26-929D-F329D47ED88A}" type="slidenum">
              <a:rPr lang="en-GB"/>
              <a:pPr defTabSz="449263" eaLnBrk="1">
                <a:buClr>
                  <a:srgbClr val="000000"/>
                </a:buClr>
                <a:buSzPct val="45000"/>
                <a:buFont typeface="Wingdings" pitchFamily="2" charset="2"/>
                <a:buNone/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5pPr>
      <a:lvl6pPr marL="4572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6pPr>
      <a:lvl7pPr marL="9144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7pPr>
      <a:lvl8pPr marL="1371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8pPr>
      <a:lvl9pPr marL="18288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9pPr>
    </p:titleStyle>
    <p:bodyStyle>
      <a:lvl1pPr marL="430213" indent="-323850" algn="l" defTabSz="449263" rtl="0" eaLnBrk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45000"/>
        <a:buFont typeface="Wingdings" pitchFamily="2" charset="2"/>
        <a:buChar char="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862013" indent="-285750" algn="l" defTabSz="449263" rtl="0" eaLnBrk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75000"/>
        <a:buFont typeface="Symbol" pitchFamily="18" charset="2"/>
        <a:buChar char=""/>
        <a:defRPr sz="2800">
          <a:solidFill>
            <a:srgbClr val="000000"/>
          </a:solidFill>
          <a:latin typeface="+mn-lt"/>
          <a:ea typeface="+mn-ea"/>
        </a:defRPr>
      </a:lvl2pPr>
      <a:lvl3pPr marL="1293813" indent="-215900" algn="l" defTabSz="449263" rtl="0" eaLnBrk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45000"/>
        <a:buFont typeface="Wingdings" pitchFamily="2" charset="2"/>
        <a:buChar char=""/>
        <a:defRPr sz="2400">
          <a:solidFill>
            <a:srgbClr val="000000"/>
          </a:solidFill>
          <a:latin typeface="+mn-lt"/>
          <a:ea typeface="+mn-ea"/>
        </a:defRPr>
      </a:lvl3pPr>
      <a:lvl4pPr marL="1725613" indent="-214313" algn="l" defTabSz="449263" rtl="0" eaLnBrk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75000"/>
        <a:buFont typeface="Symbol" pitchFamily="18" charset="2"/>
        <a:buChar char=""/>
        <a:defRPr sz="2000">
          <a:solidFill>
            <a:srgbClr val="000000"/>
          </a:solidFill>
          <a:latin typeface="+mn-lt"/>
          <a:ea typeface="+mn-ea"/>
        </a:defRPr>
      </a:lvl4pPr>
      <a:lvl5pPr marL="2157413" indent="-215900" algn="l" defTabSz="449263" rtl="0" eaLnBrk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5pPr>
      <a:lvl6pPr marL="2614613" indent="-2159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6pPr>
      <a:lvl7pPr marL="3071813" indent="-2159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7pPr>
      <a:lvl8pPr marL="3529013" indent="-2159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8pPr>
      <a:lvl9pPr marL="3986213" indent="-2159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png"/><Relationship Id="rId7" Type="http://schemas.openxmlformats.org/officeDocument/2006/relationships/image" Target="../media/image23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11" Type="http://schemas.openxmlformats.org/officeDocument/2006/relationships/image" Target="../media/image10.pn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10" Type="http://schemas.openxmlformats.org/officeDocument/2006/relationships/image" Target="../media/image43.jpeg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18" Type="http://schemas.openxmlformats.org/officeDocument/2006/relationships/image" Target="../media/image60.png"/><Relationship Id="rId26" Type="http://schemas.openxmlformats.org/officeDocument/2006/relationships/image" Target="../media/image68.png"/><Relationship Id="rId3" Type="http://schemas.openxmlformats.org/officeDocument/2006/relationships/image" Target="../media/image45.png"/><Relationship Id="rId21" Type="http://schemas.openxmlformats.org/officeDocument/2006/relationships/image" Target="../media/image63.png"/><Relationship Id="rId34" Type="http://schemas.openxmlformats.org/officeDocument/2006/relationships/image" Target="../media/image76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17" Type="http://schemas.openxmlformats.org/officeDocument/2006/relationships/image" Target="../media/image59.png"/><Relationship Id="rId25" Type="http://schemas.openxmlformats.org/officeDocument/2006/relationships/image" Target="../media/image67.png"/><Relationship Id="rId33" Type="http://schemas.openxmlformats.org/officeDocument/2006/relationships/image" Target="../media/image75.png"/><Relationship Id="rId38" Type="http://schemas.openxmlformats.org/officeDocument/2006/relationships/image" Target="../media/image10.png"/><Relationship Id="rId2" Type="http://schemas.openxmlformats.org/officeDocument/2006/relationships/image" Target="../media/image44.jpeg"/><Relationship Id="rId16" Type="http://schemas.openxmlformats.org/officeDocument/2006/relationships/image" Target="../media/image58.png"/><Relationship Id="rId20" Type="http://schemas.openxmlformats.org/officeDocument/2006/relationships/image" Target="../media/image62.png"/><Relationship Id="rId29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24" Type="http://schemas.openxmlformats.org/officeDocument/2006/relationships/image" Target="../media/image66.png"/><Relationship Id="rId32" Type="http://schemas.openxmlformats.org/officeDocument/2006/relationships/image" Target="../media/image74.png"/><Relationship Id="rId37" Type="http://schemas.openxmlformats.org/officeDocument/2006/relationships/image" Target="../media/image79.jpeg"/><Relationship Id="rId5" Type="http://schemas.openxmlformats.org/officeDocument/2006/relationships/image" Target="../media/image47.png"/><Relationship Id="rId15" Type="http://schemas.openxmlformats.org/officeDocument/2006/relationships/image" Target="../media/image57.png"/><Relationship Id="rId23" Type="http://schemas.openxmlformats.org/officeDocument/2006/relationships/image" Target="../media/image65.png"/><Relationship Id="rId28" Type="http://schemas.openxmlformats.org/officeDocument/2006/relationships/image" Target="../media/image70.png"/><Relationship Id="rId36" Type="http://schemas.openxmlformats.org/officeDocument/2006/relationships/image" Target="../media/image78.jpeg"/><Relationship Id="rId10" Type="http://schemas.openxmlformats.org/officeDocument/2006/relationships/image" Target="../media/image52.png"/><Relationship Id="rId19" Type="http://schemas.openxmlformats.org/officeDocument/2006/relationships/image" Target="../media/image61.png"/><Relationship Id="rId31" Type="http://schemas.openxmlformats.org/officeDocument/2006/relationships/image" Target="../media/image73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Relationship Id="rId14" Type="http://schemas.openxmlformats.org/officeDocument/2006/relationships/image" Target="../media/image56.png"/><Relationship Id="rId22" Type="http://schemas.openxmlformats.org/officeDocument/2006/relationships/image" Target="../media/image64.png"/><Relationship Id="rId27" Type="http://schemas.openxmlformats.org/officeDocument/2006/relationships/image" Target="../media/image69.png"/><Relationship Id="rId30" Type="http://schemas.openxmlformats.org/officeDocument/2006/relationships/image" Target="../media/image72.png"/><Relationship Id="rId35" Type="http://schemas.openxmlformats.org/officeDocument/2006/relationships/image" Target="../media/image7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3" Type="http://schemas.openxmlformats.org/officeDocument/2006/relationships/image" Target="../media/image81.pn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10" Type="http://schemas.openxmlformats.org/officeDocument/2006/relationships/image" Target="../media/image10.png"/><Relationship Id="rId4" Type="http://schemas.openxmlformats.org/officeDocument/2006/relationships/image" Target="../media/image82.png"/><Relationship Id="rId9" Type="http://schemas.openxmlformats.org/officeDocument/2006/relationships/image" Target="../media/image8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image" Target="../media/image98.png"/><Relationship Id="rId18" Type="http://schemas.openxmlformats.org/officeDocument/2006/relationships/image" Target="../media/image103.png"/><Relationship Id="rId3" Type="http://schemas.openxmlformats.org/officeDocument/2006/relationships/image" Target="../media/image88.jpeg"/><Relationship Id="rId21" Type="http://schemas.openxmlformats.org/officeDocument/2006/relationships/image" Target="../media/image106.jpeg"/><Relationship Id="rId7" Type="http://schemas.openxmlformats.org/officeDocument/2006/relationships/image" Target="../media/image92.png"/><Relationship Id="rId12" Type="http://schemas.openxmlformats.org/officeDocument/2006/relationships/image" Target="../media/image97.png"/><Relationship Id="rId17" Type="http://schemas.openxmlformats.org/officeDocument/2006/relationships/image" Target="../media/image102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01.png"/><Relationship Id="rId20" Type="http://schemas.openxmlformats.org/officeDocument/2006/relationships/image" Target="../media/image10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png"/><Relationship Id="rId11" Type="http://schemas.openxmlformats.org/officeDocument/2006/relationships/image" Target="../media/image96.png"/><Relationship Id="rId5" Type="http://schemas.openxmlformats.org/officeDocument/2006/relationships/image" Target="../media/image90.png"/><Relationship Id="rId15" Type="http://schemas.openxmlformats.org/officeDocument/2006/relationships/image" Target="../media/image100.png"/><Relationship Id="rId23" Type="http://schemas.openxmlformats.org/officeDocument/2006/relationships/image" Target="../media/image10.png"/><Relationship Id="rId10" Type="http://schemas.openxmlformats.org/officeDocument/2006/relationships/image" Target="../media/image95.png"/><Relationship Id="rId19" Type="http://schemas.openxmlformats.org/officeDocument/2006/relationships/image" Target="../media/image104.png"/><Relationship Id="rId4" Type="http://schemas.openxmlformats.org/officeDocument/2006/relationships/image" Target="../media/image89.jpeg"/><Relationship Id="rId9" Type="http://schemas.openxmlformats.org/officeDocument/2006/relationships/image" Target="../media/image94.png"/><Relationship Id="rId14" Type="http://schemas.openxmlformats.org/officeDocument/2006/relationships/image" Target="../media/image99.png"/><Relationship Id="rId22" Type="http://schemas.openxmlformats.org/officeDocument/2006/relationships/image" Target="../media/image10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13" Type="http://schemas.openxmlformats.org/officeDocument/2006/relationships/image" Target="../media/image118.png"/><Relationship Id="rId18" Type="http://schemas.openxmlformats.org/officeDocument/2006/relationships/image" Target="../media/image123.png"/><Relationship Id="rId26" Type="http://schemas.openxmlformats.org/officeDocument/2006/relationships/image" Target="../media/image131.png"/><Relationship Id="rId3" Type="http://schemas.openxmlformats.org/officeDocument/2006/relationships/image" Target="../media/image108.jpeg"/><Relationship Id="rId21" Type="http://schemas.openxmlformats.org/officeDocument/2006/relationships/image" Target="../media/image126.png"/><Relationship Id="rId34" Type="http://schemas.openxmlformats.org/officeDocument/2006/relationships/image" Target="../media/image139.jpeg"/><Relationship Id="rId7" Type="http://schemas.openxmlformats.org/officeDocument/2006/relationships/image" Target="../media/image112.png"/><Relationship Id="rId12" Type="http://schemas.openxmlformats.org/officeDocument/2006/relationships/image" Target="../media/image117.png"/><Relationship Id="rId17" Type="http://schemas.openxmlformats.org/officeDocument/2006/relationships/image" Target="../media/image122.png"/><Relationship Id="rId25" Type="http://schemas.openxmlformats.org/officeDocument/2006/relationships/image" Target="../media/image130.png"/><Relationship Id="rId33" Type="http://schemas.openxmlformats.org/officeDocument/2006/relationships/image" Target="../media/image138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21.png"/><Relationship Id="rId20" Type="http://schemas.openxmlformats.org/officeDocument/2006/relationships/image" Target="../media/image125.png"/><Relationship Id="rId29" Type="http://schemas.openxmlformats.org/officeDocument/2006/relationships/image" Target="../media/image1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1.png"/><Relationship Id="rId11" Type="http://schemas.openxmlformats.org/officeDocument/2006/relationships/image" Target="../media/image116.png"/><Relationship Id="rId24" Type="http://schemas.openxmlformats.org/officeDocument/2006/relationships/image" Target="../media/image129.png"/><Relationship Id="rId32" Type="http://schemas.openxmlformats.org/officeDocument/2006/relationships/image" Target="../media/image137.png"/><Relationship Id="rId37" Type="http://schemas.openxmlformats.org/officeDocument/2006/relationships/image" Target="../media/image10.png"/><Relationship Id="rId5" Type="http://schemas.openxmlformats.org/officeDocument/2006/relationships/image" Target="../media/image110.png"/><Relationship Id="rId15" Type="http://schemas.openxmlformats.org/officeDocument/2006/relationships/image" Target="../media/image120.png"/><Relationship Id="rId23" Type="http://schemas.openxmlformats.org/officeDocument/2006/relationships/image" Target="../media/image128.png"/><Relationship Id="rId28" Type="http://schemas.openxmlformats.org/officeDocument/2006/relationships/image" Target="../media/image133.png"/><Relationship Id="rId36" Type="http://schemas.openxmlformats.org/officeDocument/2006/relationships/image" Target="../media/image141.jpeg"/><Relationship Id="rId10" Type="http://schemas.openxmlformats.org/officeDocument/2006/relationships/image" Target="../media/image115.png"/><Relationship Id="rId19" Type="http://schemas.openxmlformats.org/officeDocument/2006/relationships/image" Target="../media/image124.png"/><Relationship Id="rId31" Type="http://schemas.openxmlformats.org/officeDocument/2006/relationships/image" Target="../media/image136.png"/><Relationship Id="rId4" Type="http://schemas.openxmlformats.org/officeDocument/2006/relationships/image" Target="../media/image109.png"/><Relationship Id="rId9" Type="http://schemas.openxmlformats.org/officeDocument/2006/relationships/image" Target="../media/image114.png"/><Relationship Id="rId14" Type="http://schemas.openxmlformats.org/officeDocument/2006/relationships/image" Target="../media/image119.png"/><Relationship Id="rId22" Type="http://schemas.openxmlformats.org/officeDocument/2006/relationships/image" Target="../media/image127.png"/><Relationship Id="rId27" Type="http://schemas.openxmlformats.org/officeDocument/2006/relationships/image" Target="../media/image132.png"/><Relationship Id="rId30" Type="http://schemas.openxmlformats.org/officeDocument/2006/relationships/image" Target="../media/image135.png"/><Relationship Id="rId35" Type="http://schemas.openxmlformats.org/officeDocument/2006/relationships/image" Target="../media/image14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png"/><Relationship Id="rId13" Type="http://schemas.openxmlformats.org/officeDocument/2006/relationships/image" Target="../media/image153.jpeg"/><Relationship Id="rId3" Type="http://schemas.openxmlformats.org/officeDocument/2006/relationships/image" Target="../media/image143.png"/><Relationship Id="rId7" Type="http://schemas.openxmlformats.org/officeDocument/2006/relationships/image" Target="../media/image147.png"/><Relationship Id="rId12" Type="http://schemas.openxmlformats.org/officeDocument/2006/relationships/image" Target="../media/image152.jpe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6.png"/><Relationship Id="rId11" Type="http://schemas.openxmlformats.org/officeDocument/2006/relationships/image" Target="../media/image151.jpeg"/><Relationship Id="rId5" Type="http://schemas.openxmlformats.org/officeDocument/2006/relationships/image" Target="../media/image145.png"/><Relationship Id="rId15" Type="http://schemas.openxmlformats.org/officeDocument/2006/relationships/image" Target="../media/image10.png"/><Relationship Id="rId10" Type="http://schemas.openxmlformats.org/officeDocument/2006/relationships/image" Target="../media/image150.png"/><Relationship Id="rId4" Type="http://schemas.openxmlformats.org/officeDocument/2006/relationships/image" Target="../media/image144.png"/><Relationship Id="rId9" Type="http://schemas.openxmlformats.org/officeDocument/2006/relationships/image" Target="../media/image149.png"/><Relationship Id="rId14" Type="http://schemas.openxmlformats.org/officeDocument/2006/relationships/image" Target="../media/image15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13" Type="http://schemas.openxmlformats.org/officeDocument/2006/relationships/image" Target="../media/image165.png"/><Relationship Id="rId3" Type="http://schemas.openxmlformats.org/officeDocument/2006/relationships/image" Target="../media/image155.jpeg"/><Relationship Id="rId7" Type="http://schemas.openxmlformats.org/officeDocument/2006/relationships/image" Target="../media/image159.png"/><Relationship Id="rId12" Type="http://schemas.openxmlformats.org/officeDocument/2006/relationships/image" Target="../media/image164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8.png"/><Relationship Id="rId11" Type="http://schemas.openxmlformats.org/officeDocument/2006/relationships/image" Target="../media/image163.png"/><Relationship Id="rId5" Type="http://schemas.openxmlformats.org/officeDocument/2006/relationships/image" Target="../media/image157.png"/><Relationship Id="rId15" Type="http://schemas.openxmlformats.org/officeDocument/2006/relationships/image" Target="../media/image167.jpeg"/><Relationship Id="rId10" Type="http://schemas.openxmlformats.org/officeDocument/2006/relationships/image" Target="../media/image162.png"/><Relationship Id="rId4" Type="http://schemas.openxmlformats.org/officeDocument/2006/relationships/image" Target="../media/image156.png"/><Relationship Id="rId9" Type="http://schemas.openxmlformats.org/officeDocument/2006/relationships/image" Target="../media/image161.png"/><Relationship Id="rId14" Type="http://schemas.openxmlformats.org/officeDocument/2006/relationships/image" Target="../media/image16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4.png"/><Relationship Id="rId13" Type="http://schemas.openxmlformats.org/officeDocument/2006/relationships/image" Target="../media/image10.png"/><Relationship Id="rId3" Type="http://schemas.openxmlformats.org/officeDocument/2006/relationships/image" Target="../media/image169.png"/><Relationship Id="rId7" Type="http://schemas.openxmlformats.org/officeDocument/2006/relationships/image" Target="../media/image173.png"/><Relationship Id="rId12" Type="http://schemas.openxmlformats.org/officeDocument/2006/relationships/image" Target="../media/image178.jpeg"/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2.png"/><Relationship Id="rId11" Type="http://schemas.openxmlformats.org/officeDocument/2006/relationships/image" Target="../media/image177.jpeg"/><Relationship Id="rId5" Type="http://schemas.openxmlformats.org/officeDocument/2006/relationships/image" Target="../media/image171.png"/><Relationship Id="rId15" Type="http://schemas.openxmlformats.org/officeDocument/2006/relationships/image" Target="../media/image180.png"/><Relationship Id="rId10" Type="http://schemas.openxmlformats.org/officeDocument/2006/relationships/image" Target="../media/image176.jpeg"/><Relationship Id="rId4" Type="http://schemas.openxmlformats.org/officeDocument/2006/relationships/image" Target="../media/image170.png"/><Relationship Id="rId9" Type="http://schemas.openxmlformats.org/officeDocument/2006/relationships/image" Target="../media/image175.jpeg"/><Relationship Id="rId14" Type="http://schemas.openxmlformats.org/officeDocument/2006/relationships/image" Target="../media/image179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lesfrases.com/" TargetMode="External"/><Relationship Id="rId3" Type="http://schemas.openxmlformats.org/officeDocument/2006/relationships/hyperlink" Target="http://www.milespowerpoints.com/" TargetMode="External"/><Relationship Id="rId7" Type="http://schemas.openxmlformats.org/officeDocument/2006/relationships/hyperlink" Target="http://www.frasesfrases.e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2.jpeg"/><Relationship Id="rId5" Type="http://schemas.openxmlformats.org/officeDocument/2006/relationships/hyperlink" Target="http://milespowerpoints.ourtoolbar.com/" TargetMode="External"/><Relationship Id="rId10" Type="http://schemas.openxmlformats.org/officeDocument/2006/relationships/hyperlink" Target="http://www.milespostales.com/" TargetMode="External"/><Relationship Id="rId4" Type="http://schemas.openxmlformats.org/officeDocument/2006/relationships/image" Target="../media/image181.jpeg"/><Relationship Id="rId9" Type="http://schemas.openxmlformats.org/officeDocument/2006/relationships/hyperlink" Target="http://www.milesvide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1" descr="Diapositiva16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Vicente\Desktop\el-girasol-letra-efgh-56286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22475" y="2382838"/>
            <a:ext cx="1249363" cy="15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 descr="C:\Users\Vicente\Desktop\alfabeto-do-girassol-2284353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51188" y="2216150"/>
            <a:ext cx="741362" cy="172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C:\Users\Vicente\Desktop\el-girasol-letra-qrst-5628047 (1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4613" y="2232025"/>
            <a:ext cx="1181100" cy="166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8" descr="C:\Users\Vicente\Desktop\el-girasol-letra-abcd-560663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8738" y="2322513"/>
            <a:ext cx="1270000" cy="161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 descr="C:\Users\Vicente\Desktop\el-girasol-letra-qrst-5628047 (1)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19850" y="2284413"/>
            <a:ext cx="1193800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0" descr="C:\Users\Vicente\Desktop\alfabeto-del-girasol-2284356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5063" y="2322513"/>
            <a:ext cx="1538287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1" descr="C:\Users\Vicente\Desktop\alfabeto-do-girassol-2284353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21750" y="2382838"/>
            <a:ext cx="12287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2" descr="C:\Users\Vicente\Desktop\el-girasol-letra-efgh-5628627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9325" y="452438"/>
            <a:ext cx="1201738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1" descr="C:\Users\Vicente\Desktop\alfabeto-do-girassol-2284353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05488" y="487363"/>
            <a:ext cx="1228725" cy="149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 Rectángulo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9313" y="6827838"/>
            <a:ext cx="212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15 Rectángulo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0850" y="6016625"/>
            <a:ext cx="22129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sndAc>
      <p:stSnd loop="1">
        <p:snd r:embed="rId2" name="mix_12m08s (audio-joiner.com)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marcos para fotos de girasoles grat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450" y="0"/>
            <a:ext cx="6051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n 1" descr="Diapositiva17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13" y="0"/>
            <a:ext cx="61388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69210" y="539647"/>
            <a:ext cx="4980208" cy="53553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Con un sombrero amarillo</a:t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bordado de radiantes pétalos,</a:t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asoma al salir el día </a:t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una bella princesa,</a:t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presume coqueta</a:t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el verde de su silueta,</a:t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gira su cara dorada,</a:t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peinándose</a:t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con los rayos de madrugada.</a:t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Dicen que baila </a:t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mientras respira el día,</a:t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yo </a:t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presumo de que es cierto,</a:t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pues en mi campiña,</a:t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baila el girasol</a:t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hasta que se pone el Sol.</a:t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endParaRPr lang="es-ES" dirty="0">
              <a:solidFill>
                <a:srgbClr val="00B05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965648" y="1548316"/>
            <a:ext cx="5691981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En un prado sin sombra,</a:t>
            </a:r>
          </a:p>
          <a:p>
            <a:pPr>
              <a:defRPr/>
            </a:pP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donde un solo color</a:t>
            </a:r>
          </a:p>
          <a:p>
            <a:pPr>
              <a:defRPr/>
            </a:pP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teje una larga alfombra,</a:t>
            </a:r>
          </a:p>
          <a:p>
            <a:pPr>
              <a:defRPr/>
            </a:pP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me encuentro tendido al sol</a:t>
            </a:r>
          </a:p>
          <a:p>
            <a:pPr>
              <a:defRPr/>
            </a:pP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hablándole a un girasol.</a:t>
            </a:r>
          </a:p>
          <a:p>
            <a:pPr>
              <a:defRPr/>
            </a:pPr>
            <a:endParaRPr lang="es-ES" dirty="0">
              <a:solidFill>
                <a:srgbClr val="00B05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>
              <a:defRPr/>
            </a:pP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 sufras</a:t>
            </a:r>
          </a:p>
          <a:p>
            <a:pPr>
              <a:defRPr/>
            </a:pP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por lo que ha de venir,</a:t>
            </a:r>
          </a:p>
          <a:p>
            <a:pPr>
              <a:defRPr/>
            </a:pP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vive siempre</a:t>
            </a:r>
          </a:p>
          <a:p>
            <a:pPr>
              <a:defRPr/>
            </a:pP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con tu condición de princesa,</a:t>
            </a:r>
          </a:p>
          <a:p>
            <a:pPr>
              <a:defRPr/>
            </a:pP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disfruta del solano</a:t>
            </a:r>
          </a:p>
          <a:p>
            <a:pPr>
              <a:defRPr/>
            </a:pP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 te calienta</a:t>
            </a:r>
          </a:p>
          <a:p>
            <a:pPr>
              <a:defRPr/>
            </a:pP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las mañanas,</a:t>
            </a:r>
          </a:p>
          <a:p>
            <a:pPr>
              <a:defRPr/>
            </a:pPr>
            <a:r>
              <a:rPr lang="es-ES" dirty="0"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y no dejes de reír.</a:t>
            </a:r>
          </a:p>
          <a:p>
            <a:pPr>
              <a:defRPr/>
            </a:pPr>
            <a:endParaRPr lang="es-ES" dirty="0">
              <a:solidFill>
                <a:srgbClr val="00B05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01499" y="6827505"/>
            <a:ext cx="211916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0185933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216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7638" y="0"/>
            <a:ext cx="6853237" cy="694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7638" y="0"/>
            <a:ext cx="6853237" cy="694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7638" y="3175"/>
            <a:ext cx="6853237" cy="693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638" y="3175"/>
            <a:ext cx="12161837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n 1" descr="Diapositiva3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Rectángulo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9313" y="6827838"/>
            <a:ext cx="212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011363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38338" y="0"/>
            <a:ext cx="2011362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9700" y="0"/>
            <a:ext cx="2012950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9213" y="1719263"/>
            <a:ext cx="20113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9125" y="1719263"/>
            <a:ext cx="20113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9700" y="1719263"/>
            <a:ext cx="2012950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9213" y="3438525"/>
            <a:ext cx="2011363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9125" y="3438525"/>
            <a:ext cx="2011363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00488" y="3438525"/>
            <a:ext cx="2011362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138738"/>
            <a:ext cx="20113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38338" y="5138738"/>
            <a:ext cx="2011362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9700" y="5157788"/>
            <a:ext cx="2012950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2650" y="0"/>
            <a:ext cx="2011363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7363" y="0"/>
            <a:ext cx="2011362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15538" y="0"/>
            <a:ext cx="2011362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65838" y="1719263"/>
            <a:ext cx="2011362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0550" y="1719263"/>
            <a:ext cx="2012950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18725" y="1719263"/>
            <a:ext cx="2012950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65838" y="3419475"/>
            <a:ext cx="2011362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0550" y="3419475"/>
            <a:ext cx="2012950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18725" y="3419475"/>
            <a:ext cx="2012950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65838" y="5138738"/>
            <a:ext cx="2011362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0550" y="5138738"/>
            <a:ext cx="2012950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1" descr="C:\Users\Vicente\Desktop\girasolesss\FLORES (GIRASOLES) (7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18725" y="5138738"/>
            <a:ext cx="2012950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Imagen 1" descr="Diapositiva1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Imagen 1" descr="Diapositiva2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Imagen 1" descr="Diapositiva4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Imagen 1" descr="Diapositiva5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Imagen 1"/>
          <p:cNvPicPr>
            <a:picLocks noGrp="1" noChangeAspect="1"/>
          </p:cNvPicPr>
          <p:nvPr isPhoto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Imagen 1"/>
          <p:cNvPicPr>
            <a:picLocks noGrp="1" noChangeAspect="1"/>
          </p:cNvPicPr>
          <p:nvPr isPhoto="1"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4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Imagen 1" descr="Diapositiva8"/>
          <p:cNvPicPr>
            <a:picLocks noGrp="1" noChangeAspect="1"/>
          </p:cNvPicPr>
          <p:nvPr isPhoto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4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40 Rectángulo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9313" y="6827838"/>
            <a:ext cx="212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9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9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9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9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9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59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 nodeType="clickPar">
                      <p:stCondLst>
                        <p:cond delay="indefinite"/>
                      </p:stCondLst>
                      <p:childTnLst>
                        <p:par>
                          <p:cTn id="2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59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59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73" presetID="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8" presetClass="emph" presetSubtype="0" accel="3000" decel="97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800000">
                                      <p:cBhvr>
                                        <p:cTn id="37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9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80" presetID="1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393" presetID="42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3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404" presetID="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1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412" presetID="2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9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420" presetID="21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3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4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55 Llamada de nube"/>
          <p:cNvSpPr/>
          <p:nvPr/>
        </p:nvSpPr>
        <p:spPr>
          <a:xfrm>
            <a:off x="1103313" y="692150"/>
            <a:ext cx="4800600" cy="2017713"/>
          </a:xfrm>
          <a:prstGeom prst="cloudCallout">
            <a:avLst>
              <a:gd name="adj1" fmla="val -3599"/>
              <a:gd name="adj2" fmla="val 635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7" name="56 Llamada de nube"/>
          <p:cNvSpPr/>
          <p:nvPr/>
        </p:nvSpPr>
        <p:spPr>
          <a:xfrm>
            <a:off x="6288088" y="1052513"/>
            <a:ext cx="5376862" cy="2305050"/>
          </a:xfrm>
          <a:prstGeom prst="cloudCallout">
            <a:avLst>
              <a:gd name="adj1" fmla="val 14239"/>
              <a:gd name="adj2" fmla="val -9847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8" name="57 Llamada de nube"/>
          <p:cNvSpPr/>
          <p:nvPr/>
        </p:nvSpPr>
        <p:spPr>
          <a:xfrm>
            <a:off x="527050" y="3500438"/>
            <a:ext cx="5376863" cy="2520950"/>
          </a:xfrm>
          <a:prstGeom prst="cloudCallout">
            <a:avLst>
              <a:gd name="adj1" fmla="val 14239"/>
              <a:gd name="adj2" fmla="val -9847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9" name="58 Llamada de nube"/>
          <p:cNvSpPr/>
          <p:nvPr/>
        </p:nvSpPr>
        <p:spPr>
          <a:xfrm>
            <a:off x="6769100" y="3789363"/>
            <a:ext cx="4799013" cy="2663825"/>
          </a:xfrm>
          <a:prstGeom prst="cloudCallout">
            <a:avLst>
              <a:gd name="adj1" fmla="val -3599"/>
              <a:gd name="adj2" fmla="val 635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408363" y="1700213"/>
            <a:ext cx="1727200" cy="1728787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5135563" y="1700213"/>
            <a:ext cx="1824037" cy="1728787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0" y="1700213"/>
            <a:ext cx="1677988" cy="1728787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1677988" y="1700213"/>
            <a:ext cx="1730375" cy="1728787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10415588" y="1700213"/>
            <a:ext cx="1776412" cy="1728787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6959600" y="1700213"/>
            <a:ext cx="1612900" cy="1728787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8572500" y="1700213"/>
            <a:ext cx="1843088" cy="1728787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5" name="34 Combinar"/>
          <p:cNvSpPr/>
          <p:nvPr/>
        </p:nvSpPr>
        <p:spPr>
          <a:xfrm>
            <a:off x="3408363" y="0"/>
            <a:ext cx="1727200" cy="1700213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6" name="35 Combinar"/>
          <p:cNvSpPr/>
          <p:nvPr/>
        </p:nvSpPr>
        <p:spPr>
          <a:xfrm>
            <a:off x="5135563" y="0"/>
            <a:ext cx="1824037" cy="1700213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7" name="36 Combinar"/>
          <p:cNvSpPr/>
          <p:nvPr/>
        </p:nvSpPr>
        <p:spPr>
          <a:xfrm>
            <a:off x="0" y="0"/>
            <a:ext cx="1677988" cy="1700213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8" name="37 Combinar"/>
          <p:cNvSpPr/>
          <p:nvPr/>
        </p:nvSpPr>
        <p:spPr>
          <a:xfrm>
            <a:off x="1677988" y="0"/>
            <a:ext cx="1730375" cy="1700213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9" name="38 Combinar"/>
          <p:cNvSpPr/>
          <p:nvPr/>
        </p:nvSpPr>
        <p:spPr>
          <a:xfrm>
            <a:off x="10415588" y="0"/>
            <a:ext cx="1776412" cy="1700213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0" name="39 Combinar"/>
          <p:cNvSpPr/>
          <p:nvPr/>
        </p:nvSpPr>
        <p:spPr>
          <a:xfrm>
            <a:off x="6959600" y="0"/>
            <a:ext cx="1612900" cy="1700213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1" name="40 Combinar"/>
          <p:cNvSpPr/>
          <p:nvPr/>
        </p:nvSpPr>
        <p:spPr>
          <a:xfrm>
            <a:off x="8572500" y="0"/>
            <a:ext cx="1843088" cy="1700213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2" name="41 Combinar"/>
          <p:cNvSpPr/>
          <p:nvPr/>
        </p:nvSpPr>
        <p:spPr>
          <a:xfrm>
            <a:off x="3408363" y="5157788"/>
            <a:ext cx="1727200" cy="1700212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3" name="42 Combinar"/>
          <p:cNvSpPr/>
          <p:nvPr/>
        </p:nvSpPr>
        <p:spPr>
          <a:xfrm>
            <a:off x="5135563" y="5157788"/>
            <a:ext cx="1824037" cy="1700212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4" name="43 Combinar"/>
          <p:cNvSpPr/>
          <p:nvPr/>
        </p:nvSpPr>
        <p:spPr>
          <a:xfrm>
            <a:off x="0" y="5145088"/>
            <a:ext cx="1677988" cy="1712912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5" name="44 Combinar"/>
          <p:cNvSpPr/>
          <p:nvPr/>
        </p:nvSpPr>
        <p:spPr>
          <a:xfrm>
            <a:off x="1677988" y="5157788"/>
            <a:ext cx="1730375" cy="1700212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6" name="45 Combinar"/>
          <p:cNvSpPr/>
          <p:nvPr/>
        </p:nvSpPr>
        <p:spPr>
          <a:xfrm>
            <a:off x="10415588" y="5157788"/>
            <a:ext cx="1776412" cy="1700212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7" name="46 Combinar"/>
          <p:cNvSpPr/>
          <p:nvPr/>
        </p:nvSpPr>
        <p:spPr>
          <a:xfrm>
            <a:off x="6959600" y="5157788"/>
            <a:ext cx="1612900" cy="1700212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8" name="47 Combinar"/>
          <p:cNvSpPr/>
          <p:nvPr/>
        </p:nvSpPr>
        <p:spPr>
          <a:xfrm>
            <a:off x="8572500" y="5157788"/>
            <a:ext cx="1843088" cy="1700212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9" name="48 Combinar"/>
          <p:cNvSpPr/>
          <p:nvPr/>
        </p:nvSpPr>
        <p:spPr>
          <a:xfrm>
            <a:off x="3408363" y="3429000"/>
            <a:ext cx="1727200" cy="1728788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0" name="49 Combinar"/>
          <p:cNvSpPr/>
          <p:nvPr/>
        </p:nvSpPr>
        <p:spPr>
          <a:xfrm>
            <a:off x="5135563" y="3429000"/>
            <a:ext cx="1824037" cy="1728788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1" name="50 Combinar"/>
          <p:cNvSpPr/>
          <p:nvPr/>
        </p:nvSpPr>
        <p:spPr>
          <a:xfrm>
            <a:off x="0" y="3429000"/>
            <a:ext cx="1677988" cy="1728788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2" name="51 Combinar"/>
          <p:cNvSpPr/>
          <p:nvPr/>
        </p:nvSpPr>
        <p:spPr>
          <a:xfrm>
            <a:off x="1677988" y="3429000"/>
            <a:ext cx="1730375" cy="1728788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3" name="52 Combinar"/>
          <p:cNvSpPr/>
          <p:nvPr/>
        </p:nvSpPr>
        <p:spPr>
          <a:xfrm>
            <a:off x="10415588" y="3429000"/>
            <a:ext cx="1776412" cy="1728788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4" name="53 Combinar"/>
          <p:cNvSpPr/>
          <p:nvPr/>
        </p:nvSpPr>
        <p:spPr>
          <a:xfrm>
            <a:off x="6959600" y="3429000"/>
            <a:ext cx="1612900" cy="1728788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5" name="54 Combinar"/>
          <p:cNvSpPr/>
          <p:nvPr/>
        </p:nvSpPr>
        <p:spPr>
          <a:xfrm>
            <a:off x="8572500" y="3429000"/>
            <a:ext cx="1843088" cy="1728788"/>
          </a:xfrm>
          <a:prstGeom prst="flowChartMerge">
            <a:avLst/>
          </a:prstGeom>
          <a:pattFill prst="shingle">
            <a:fgClr>
              <a:srgbClr val="FFFF00"/>
            </a:fgClr>
            <a:bgClr>
              <a:schemeClr val="bg1"/>
            </a:bgClr>
          </a:patt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0" name="59 Imagen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F8CB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60 Imagen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570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61 Rectángulo"/>
          <p:cNvSpPr/>
          <p:nvPr/>
        </p:nvSpPr>
        <p:spPr>
          <a:xfrm>
            <a:off x="9648398" y="6858000"/>
            <a:ext cx="284687" cy="292384"/>
          </a:xfrm>
          <a:prstGeom prst="rect">
            <a:avLst/>
          </a:prstGeom>
          <a:noFill/>
        </p:spPr>
        <p:txBody>
          <a:bodyPr wrap="none" lIns="121917" tIns="60958" rIns="121917" bIns="60958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.</a:t>
            </a:r>
          </a:p>
        </p:txBody>
      </p:sp>
      <p:pic>
        <p:nvPicPr>
          <p:cNvPr id="64" name="Picture 3" descr="C:\Users\Vicente\Escritorio\FARMACIA DECORACCION BARRIO DE LAS LETRA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62 Rectángulo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9313" y="6827838"/>
            <a:ext cx="212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4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6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9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6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59" presetID="5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6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6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62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5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8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9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70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2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4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5" fill="hold" nodeType="clickPar">
                      <p:stCondLst>
                        <p:cond delay="indefinite"/>
                      </p:stCondLst>
                      <p:childTnLst>
                        <p:par>
                          <p:cTn id="4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4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6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9" grpId="0" animBg="1"/>
      <p:bldP spid="19" grpId="1" animBg="1"/>
      <p:bldP spid="20" grpId="0" animBg="1"/>
      <p:bldP spid="20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26 Image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Triángulo isósceles"/>
          <p:cNvSpPr/>
          <p:nvPr/>
        </p:nvSpPr>
        <p:spPr>
          <a:xfrm rot="5400000">
            <a:off x="632619" y="1426369"/>
            <a:ext cx="1370012" cy="2635250"/>
          </a:xfrm>
          <a:prstGeom prst="triangl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638968" y="-638968"/>
            <a:ext cx="1357313" cy="2635250"/>
          </a:xfrm>
          <a:prstGeom prst="triangl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10195718" y="-638968"/>
            <a:ext cx="1357313" cy="2635250"/>
          </a:xfrm>
          <a:prstGeom prst="triangl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10195719" y="1432719"/>
            <a:ext cx="1357312" cy="2635250"/>
          </a:xfrm>
          <a:prstGeom prst="triangl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3432175" y="1463675"/>
            <a:ext cx="1295400" cy="2635250"/>
          </a:xfrm>
          <a:prstGeom prst="triangl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3401218" y="-638968"/>
            <a:ext cx="1357313" cy="2635250"/>
          </a:xfrm>
          <a:prstGeom prst="triangl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6200000">
            <a:off x="7306468" y="-638968"/>
            <a:ext cx="1357313" cy="2635250"/>
          </a:xfrm>
          <a:prstGeom prst="triangl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7306469" y="1432719"/>
            <a:ext cx="1357312" cy="2635250"/>
          </a:xfrm>
          <a:prstGeom prst="triangl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632619" y="4855369"/>
            <a:ext cx="1370012" cy="2635250"/>
          </a:xfrm>
          <a:prstGeom prst="triangl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638968" y="2790032"/>
            <a:ext cx="1357313" cy="2635250"/>
          </a:xfrm>
          <a:prstGeom prst="triangl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10195718" y="2790032"/>
            <a:ext cx="1357313" cy="2635250"/>
          </a:xfrm>
          <a:prstGeom prst="triangl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10195719" y="4861719"/>
            <a:ext cx="1357312" cy="2635250"/>
          </a:xfrm>
          <a:prstGeom prst="triangl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5400000">
            <a:off x="3432175" y="4892675"/>
            <a:ext cx="1295400" cy="2635250"/>
          </a:xfrm>
          <a:prstGeom prst="triangl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5400000">
            <a:off x="3401218" y="2790032"/>
            <a:ext cx="1357313" cy="2635250"/>
          </a:xfrm>
          <a:prstGeom prst="triangl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7306468" y="2790032"/>
            <a:ext cx="1357313" cy="2635250"/>
          </a:xfrm>
          <a:prstGeom prst="triangl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7306469" y="4861719"/>
            <a:ext cx="1357312" cy="2635250"/>
          </a:xfrm>
          <a:prstGeom prst="triangl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1 Imagen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1 Imagen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1 Imagen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25 Rectángulo"/>
          <p:cNvSpPr/>
          <p:nvPr/>
        </p:nvSpPr>
        <p:spPr>
          <a:xfrm>
            <a:off x="9648398" y="6858000"/>
            <a:ext cx="284687" cy="292384"/>
          </a:xfrm>
          <a:prstGeom prst="rect">
            <a:avLst/>
          </a:prstGeom>
          <a:noFill/>
        </p:spPr>
        <p:txBody>
          <a:bodyPr wrap="none" lIns="121917" tIns="60958" rIns="121917" bIns="60958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.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19" presetID="3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45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226" presetID="49" presetClass="exit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247" presetID="1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 nodeType="clickPar">
                      <p:stCondLst>
                        <p:cond delay="indefinite"/>
                      </p:stCondLst>
                      <p:childTnLst>
                        <p:par>
                          <p:cTn id="2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9 Image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65 Combinar"/>
          <p:cNvSpPr/>
          <p:nvPr/>
        </p:nvSpPr>
        <p:spPr>
          <a:xfrm>
            <a:off x="4953000" y="0"/>
            <a:ext cx="2392363" cy="3500438"/>
          </a:xfrm>
          <a:prstGeom prst="flowChartMerg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7" name="66 Combinar"/>
          <p:cNvSpPr/>
          <p:nvPr/>
        </p:nvSpPr>
        <p:spPr>
          <a:xfrm rot="10800000">
            <a:off x="4945063" y="3357563"/>
            <a:ext cx="2400300" cy="3500437"/>
          </a:xfrm>
          <a:prstGeom prst="flowChartMerg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8" name="67 Combinar"/>
          <p:cNvSpPr/>
          <p:nvPr/>
        </p:nvSpPr>
        <p:spPr>
          <a:xfrm rot="5400000">
            <a:off x="8280400" y="381000"/>
            <a:ext cx="1727200" cy="6096000"/>
          </a:xfrm>
          <a:prstGeom prst="flowChartMerg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9" name="68 Combinar"/>
          <p:cNvSpPr/>
          <p:nvPr/>
        </p:nvSpPr>
        <p:spPr>
          <a:xfrm rot="16200000">
            <a:off x="2267743" y="297657"/>
            <a:ext cx="1655763" cy="6191250"/>
          </a:xfrm>
          <a:prstGeom prst="flowChartMerg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0" name="69 Combinar"/>
          <p:cNvSpPr/>
          <p:nvPr/>
        </p:nvSpPr>
        <p:spPr>
          <a:xfrm rot="18204657">
            <a:off x="2551113" y="-1236662"/>
            <a:ext cx="1746250" cy="6597650"/>
          </a:xfrm>
          <a:prstGeom prst="flowChartMerg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1" name="70 Combinar"/>
          <p:cNvSpPr/>
          <p:nvPr/>
        </p:nvSpPr>
        <p:spPr>
          <a:xfrm rot="3263379">
            <a:off x="7990682" y="-1288256"/>
            <a:ext cx="1541462" cy="6597650"/>
          </a:xfrm>
          <a:prstGeom prst="flowChartMerg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2" name="71 Combinar"/>
          <p:cNvSpPr/>
          <p:nvPr/>
        </p:nvSpPr>
        <p:spPr>
          <a:xfrm rot="14132701">
            <a:off x="2674938" y="1444625"/>
            <a:ext cx="1557338" cy="6757987"/>
          </a:xfrm>
          <a:prstGeom prst="flowChartMerg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3" name="72 Combinar"/>
          <p:cNvSpPr/>
          <p:nvPr/>
        </p:nvSpPr>
        <p:spPr>
          <a:xfrm rot="7470544">
            <a:off x="8158957" y="1556544"/>
            <a:ext cx="1511300" cy="6567487"/>
          </a:xfrm>
          <a:prstGeom prst="flowChartMerg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 Imagen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0" y="34290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 Imagen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5825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 Imagen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 Imagen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 Imagen"/>
          <p:cNvPicPr>
            <a:picLocks noGrp="1" noChangeAspect="1"/>
          </p:cNvPicPr>
          <p:nvPr isPhoto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1 Imagen"/>
          <p:cNvPicPr>
            <a:picLocks noGrp="1" noChangeAspect="1"/>
          </p:cNvPicPr>
          <p:nvPr isPhoto="1"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1 Imagen"/>
          <p:cNvPicPr>
            <a:picLocks noGrp="1" noChangeAspect="1"/>
          </p:cNvPicPr>
          <p:nvPr isPhoto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18 Rectángulo"/>
          <p:cNvSpPr/>
          <p:nvPr/>
        </p:nvSpPr>
        <p:spPr>
          <a:xfrm>
            <a:off x="9648398" y="6858000"/>
            <a:ext cx="284687" cy="292384"/>
          </a:xfrm>
          <a:prstGeom prst="rect">
            <a:avLst/>
          </a:prstGeom>
          <a:noFill/>
        </p:spPr>
        <p:txBody>
          <a:bodyPr wrap="none" lIns="121917" tIns="60958" rIns="121917" bIns="60958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.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1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4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3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26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63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4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 nodeType="afterGroup">
                            <p:stCondLst>
                              <p:cond delay="26500"/>
                            </p:stCondLst>
                            <p:childTnLst>
                              <p:par>
                                <p:cTn id="174" presetID="39" presetClass="entr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4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184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2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 nodeType="clickPar">
                      <p:stCondLst>
                        <p:cond delay="indefinite"/>
                      </p:stCondLst>
                      <p:childTnLst>
                        <p:par>
                          <p:cTn id="1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 Paralelogramo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620838"/>
            <a:ext cx="2408238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2 Paralelogram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8188" y="1620838"/>
            <a:ext cx="2432050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3 Paralelogramo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1763" y="1620838"/>
            <a:ext cx="2432050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4 Paralelogramo"/>
          <p:cNvPicPr>
            <a:picLocks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3275" y="1620838"/>
            <a:ext cx="2425700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5 Paralelogramo"/>
          <p:cNvPicPr>
            <a:picLocks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6363" y="1620838"/>
            <a:ext cx="2425700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6 Paralelmota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09938" y="1620838"/>
            <a:ext cx="2425700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7 Paralelogramo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5888" y="1620838"/>
            <a:ext cx="2432050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8 Paralelogramo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8188" y="1620838"/>
            <a:ext cx="2432050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9 Paralelogramo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1763" y="1620838"/>
            <a:ext cx="2432050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0 Paralelogramo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30900" y="1620838"/>
            <a:ext cx="2432050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1 Paralelogramo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2250" y="1620838"/>
            <a:ext cx="2432050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12 Paralelogramo"/>
          <p:cNvPicPr>
            <a:picLocks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48525" y="1620838"/>
            <a:ext cx="2425700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13 Paralelogramo"/>
          <p:cNvPicPr>
            <a:picLocks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1150" y="1620838"/>
            <a:ext cx="2425700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14 Paraleljesús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4725" y="1620838"/>
            <a:ext cx="2433638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15 Paralelogramo"/>
          <p:cNvPicPr>
            <a:picLocks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17025" y="1620838"/>
            <a:ext cx="2425700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16 Paralelogramo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83763" y="1620838"/>
            <a:ext cx="2408237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17 Paralelogramo"/>
          <p:cNvPicPr>
            <a:picLocks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5775" y="1620838"/>
            <a:ext cx="2614613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18 Paralelogramo"/>
          <p:cNvPicPr>
            <a:picLocks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275" y="1620838"/>
            <a:ext cx="2620963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19 Paralelogramo"/>
          <p:cNvPicPr>
            <a:picLocks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013" y="1620838"/>
            <a:ext cx="2620962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20 Paralelogramo"/>
          <p:cNvPicPr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620838"/>
            <a:ext cx="2597150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21 Paralelogramo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52675" y="1620838"/>
            <a:ext cx="2620963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22 Paralelogramo"/>
          <p:cNvPicPr>
            <a:picLocks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24188" y="1620838"/>
            <a:ext cx="2620962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23 Paralelogramo"/>
          <p:cNvPicPr>
            <a:picLocks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87763" y="1620838"/>
            <a:ext cx="2620962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24 Paralelogramo"/>
          <p:cNvPicPr>
            <a:picLocks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9275" y="1620838"/>
            <a:ext cx="2620963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25 Paralelmota"/>
          <p:cNvPicPr>
            <a:picLocks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2850" y="1620838"/>
            <a:ext cx="2620963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26 Paralelogramo"/>
          <p:cNvPicPr>
            <a:picLocks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95938" y="1620838"/>
            <a:ext cx="2620962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27 Paralelogramo"/>
          <p:cNvPicPr>
            <a:picLocks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9025" y="1620838"/>
            <a:ext cx="2620963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28 Paralelogramo"/>
          <p:cNvPicPr>
            <a:picLocks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4188" y="1620838"/>
            <a:ext cx="2620962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29 Paralelogramo"/>
          <p:cNvPicPr>
            <a:picLocks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54900" y="1620838"/>
            <a:ext cx="2616200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30 Paralelogramo"/>
          <p:cNvPicPr>
            <a:picLocks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1620838"/>
            <a:ext cx="2620963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36 Paralelogramo"/>
          <p:cNvPicPr>
            <a:picLocks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02688" y="1620838"/>
            <a:ext cx="2620962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37 Paralelogramo"/>
          <p:cNvPicPr>
            <a:picLocks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98013" y="1620838"/>
            <a:ext cx="2620962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3jesus mota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39 Corazón"/>
          <p:cNvSpPr/>
          <p:nvPr/>
        </p:nvSpPr>
        <p:spPr>
          <a:xfrm rot="5400000">
            <a:off x="-1235075" y="2378075"/>
            <a:ext cx="4572000" cy="2101850"/>
          </a:xfrm>
          <a:prstGeom prst="heart">
            <a:avLst/>
          </a:prstGeom>
          <a:pattFill prst="solidDmnd">
            <a:fgClr>
              <a:schemeClr val="accent2">
                <a:lumMod val="40000"/>
                <a:lumOff val="60000"/>
              </a:schemeClr>
            </a:fgClr>
            <a:bgClr>
              <a:srgbClr val="FFFF00"/>
            </a:bgClr>
          </a:pattFill>
          <a:ln w="38100">
            <a:solidFill>
              <a:srgbClr val="00B050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1" name="40 Corazón"/>
          <p:cNvSpPr/>
          <p:nvPr/>
        </p:nvSpPr>
        <p:spPr>
          <a:xfrm rot="5400000">
            <a:off x="860425" y="2378075"/>
            <a:ext cx="4572000" cy="2101850"/>
          </a:xfrm>
          <a:prstGeom prst="heart">
            <a:avLst/>
          </a:prstGeom>
          <a:pattFill prst="solidDmnd">
            <a:fgClr>
              <a:schemeClr val="accent2">
                <a:lumMod val="40000"/>
                <a:lumOff val="60000"/>
              </a:schemeClr>
            </a:fgClr>
            <a:bgClr>
              <a:srgbClr val="FFFF00"/>
            </a:bgClr>
          </a:pattFill>
          <a:ln w="38100">
            <a:solidFill>
              <a:srgbClr val="00B050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2" name="7 jesus mota"/>
          <p:cNvSpPr/>
          <p:nvPr/>
        </p:nvSpPr>
        <p:spPr>
          <a:xfrm rot="5400000">
            <a:off x="2765425" y="2306638"/>
            <a:ext cx="4572000" cy="2101850"/>
          </a:xfrm>
          <a:prstGeom prst="heart">
            <a:avLst/>
          </a:prstGeom>
          <a:pattFill prst="solidDmnd">
            <a:fgClr>
              <a:schemeClr val="accent2">
                <a:lumMod val="40000"/>
                <a:lumOff val="60000"/>
              </a:schemeClr>
            </a:fgClr>
            <a:bgClr>
              <a:srgbClr val="FFFF00"/>
            </a:bgClr>
          </a:pattFill>
          <a:ln w="38100">
            <a:solidFill>
              <a:srgbClr val="00B050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3" name="42 Corazón"/>
          <p:cNvSpPr/>
          <p:nvPr/>
        </p:nvSpPr>
        <p:spPr>
          <a:xfrm rot="5400000">
            <a:off x="4860925" y="2306638"/>
            <a:ext cx="4572000" cy="2101850"/>
          </a:xfrm>
          <a:prstGeom prst="heart">
            <a:avLst/>
          </a:prstGeom>
          <a:pattFill prst="solidDmnd">
            <a:fgClr>
              <a:schemeClr val="accent2">
                <a:lumMod val="40000"/>
                <a:lumOff val="60000"/>
              </a:schemeClr>
            </a:fgClr>
            <a:bgClr>
              <a:srgbClr val="FFFF00"/>
            </a:bgClr>
          </a:pattFill>
          <a:ln w="38100">
            <a:solidFill>
              <a:srgbClr val="00B050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4" name="9jesus mota"/>
          <p:cNvSpPr/>
          <p:nvPr/>
        </p:nvSpPr>
        <p:spPr>
          <a:xfrm rot="5400000">
            <a:off x="6759575" y="2235200"/>
            <a:ext cx="4572000" cy="2101850"/>
          </a:xfrm>
          <a:prstGeom prst="heart">
            <a:avLst/>
          </a:prstGeom>
          <a:pattFill prst="solidDmnd">
            <a:fgClr>
              <a:schemeClr val="accent2">
                <a:lumMod val="40000"/>
                <a:lumOff val="60000"/>
              </a:schemeClr>
            </a:fgClr>
            <a:bgClr>
              <a:srgbClr val="FFFF00"/>
            </a:bgClr>
          </a:pattFill>
          <a:ln w="38100">
            <a:solidFill>
              <a:srgbClr val="00B050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5" name="44 Corazón"/>
          <p:cNvSpPr/>
          <p:nvPr/>
        </p:nvSpPr>
        <p:spPr>
          <a:xfrm rot="5400000">
            <a:off x="8855075" y="2235200"/>
            <a:ext cx="4572000" cy="2101850"/>
          </a:xfrm>
          <a:prstGeom prst="heart">
            <a:avLst/>
          </a:prstGeom>
          <a:pattFill prst="solidDmnd">
            <a:fgClr>
              <a:schemeClr val="accent2">
                <a:lumMod val="40000"/>
                <a:lumOff val="60000"/>
              </a:schemeClr>
            </a:fgClr>
            <a:bgClr>
              <a:srgbClr val="FFFF00"/>
            </a:bgClr>
          </a:pattFill>
          <a:ln w="38100">
            <a:solidFill>
              <a:srgbClr val="00B050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6" name="45 Imagen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46 Onda"/>
          <p:cNvSpPr/>
          <p:nvPr/>
        </p:nvSpPr>
        <p:spPr>
          <a:xfrm rot="2635359">
            <a:off x="1716088" y="1500188"/>
            <a:ext cx="4732337" cy="176053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rgbClr val="FFFF00"/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8" name="jesus mota"/>
          <p:cNvSpPr/>
          <p:nvPr/>
        </p:nvSpPr>
        <p:spPr>
          <a:xfrm rot="2757706">
            <a:off x="5880894" y="3890169"/>
            <a:ext cx="4344988" cy="186690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rgbClr val="FFFF00"/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9" name="48 Onda"/>
          <p:cNvSpPr/>
          <p:nvPr/>
        </p:nvSpPr>
        <p:spPr>
          <a:xfrm rot="18725483" flipV="1">
            <a:off x="1906588" y="3836987"/>
            <a:ext cx="4268788" cy="1871663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rgbClr val="FFFF00"/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0" name="49 Onda"/>
          <p:cNvSpPr/>
          <p:nvPr/>
        </p:nvSpPr>
        <p:spPr>
          <a:xfrm rot="18390093" flipV="1">
            <a:off x="5811044" y="1399381"/>
            <a:ext cx="4152900" cy="174783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rgbClr val="FFFF00"/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1" name="mota 2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51 Rectángulo"/>
          <p:cNvPicPr>
            <a:picLocks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8125" y="6858000"/>
            <a:ext cx="212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1" presetID="19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9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19" presetID="3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4500" decel="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22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25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 nodeType="afterGroup">
                            <p:stCondLst>
                              <p:cond delay="33500"/>
                            </p:stCondLst>
                            <p:childTnLst>
                              <p:par>
                                <p:cTn id="28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Rectángulo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</a:endParaRPr>
          </a:p>
        </p:txBody>
      </p:sp>
      <p:pic>
        <p:nvPicPr>
          <p:cNvPr id="9" name="8 Grupo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4625" y="433388"/>
            <a:ext cx="4833938" cy="635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Grup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0275" y="341313"/>
            <a:ext cx="4548188" cy="631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Grupo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3213" y="3206750"/>
            <a:ext cx="9045575" cy="315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22 Grupo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84300" y="706438"/>
            <a:ext cx="9234488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agen 1" descr="Diapositiva21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agen 1" descr="Diapositiva22"/>
          <p:cNvPicPr>
            <a:picLocks noGrp="1" noChangeAspect="1"/>
          </p:cNvPicPr>
          <p:nvPr isPhoto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1750"/>
            <a:ext cx="5826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agen 1" descr="Diapositiva26"/>
          <p:cNvPicPr>
            <a:picLocks noGrp="1" noChangeAspect="1"/>
          </p:cNvPicPr>
          <p:nvPr isPhoto="1"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07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33 Rectángulo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9313" y="6827838"/>
            <a:ext cx="212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3600000">
                                      <p:cBhvr>
                                        <p:cTn id="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79" presetID="2" presetClass="entr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84" presetID="2" presetClass="exit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</a:endParaRPr>
          </a:p>
        </p:txBody>
      </p:sp>
      <p:pic>
        <p:nvPicPr>
          <p:cNvPr id="2" name="1 Intercalar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30500" y="0"/>
            <a:ext cx="3305175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ntercalar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30500" y="688975"/>
            <a:ext cx="3305175" cy="208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ntercalar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30500" y="1474788"/>
            <a:ext cx="3305175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ntercalar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30500" y="2262188"/>
            <a:ext cx="3305175" cy="208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ntercalar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30500" y="3194050"/>
            <a:ext cx="3305175" cy="207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ntercalar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30500" y="4048125"/>
            <a:ext cx="3305175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ntercalar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30500" y="4906963"/>
            <a:ext cx="3305175" cy="195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ntercalar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7413" y="0"/>
            <a:ext cx="3024187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ntercalar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7413" y="749300"/>
            <a:ext cx="3024187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ntercalar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7413" y="1536700"/>
            <a:ext cx="3024187" cy="208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3 Intercalar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7413" y="2322513"/>
            <a:ext cx="3024187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 Intercalar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7413" y="3249613"/>
            <a:ext cx="3024187" cy="208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Intercalar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7413" y="4108450"/>
            <a:ext cx="3024187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16 Intercalar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7413" y="4968875"/>
            <a:ext cx="3024187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17 Intercalar"/>
          <p:cNvPicPr>
            <a:picLocks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30500" y="5784850"/>
            <a:ext cx="3305175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18 Intercalar"/>
          <p:cNvPicPr>
            <a:picLocks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7413" y="5846763"/>
            <a:ext cx="3024187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 useBgFill="1">
        <p:nvSpPr>
          <p:cNvPr id="21" name="20 Rectángulo"/>
          <p:cNvSpPr/>
          <p:nvPr/>
        </p:nvSpPr>
        <p:spPr>
          <a:xfrm>
            <a:off x="0" y="0"/>
            <a:ext cx="7556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22" name="21 Rectángulo"/>
          <p:cNvSpPr/>
          <p:nvPr/>
        </p:nvSpPr>
        <p:spPr>
          <a:xfrm>
            <a:off x="755650" y="0"/>
            <a:ext cx="7874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1544638" y="0"/>
            <a:ext cx="7556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24" name="23 Rectángulo"/>
          <p:cNvSpPr/>
          <p:nvPr/>
        </p:nvSpPr>
        <p:spPr>
          <a:xfrm>
            <a:off x="2300288" y="0"/>
            <a:ext cx="7874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3052763" y="0"/>
            <a:ext cx="7556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3808413" y="0"/>
            <a:ext cx="7874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4575175" y="0"/>
            <a:ext cx="75723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5332413" y="0"/>
            <a:ext cx="78581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6073775" y="0"/>
            <a:ext cx="7556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6829425" y="0"/>
            <a:ext cx="7874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7618413" y="0"/>
            <a:ext cx="7556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8374063" y="0"/>
            <a:ext cx="7874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33" name="32 Rectángulo"/>
          <p:cNvSpPr/>
          <p:nvPr/>
        </p:nvSpPr>
        <p:spPr>
          <a:xfrm>
            <a:off x="9126538" y="0"/>
            <a:ext cx="7556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34" name="33 Rectángulo"/>
          <p:cNvSpPr/>
          <p:nvPr/>
        </p:nvSpPr>
        <p:spPr>
          <a:xfrm>
            <a:off x="9882188" y="0"/>
            <a:ext cx="78581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35" name="34 Rectángulo"/>
          <p:cNvSpPr/>
          <p:nvPr/>
        </p:nvSpPr>
        <p:spPr>
          <a:xfrm>
            <a:off x="10648950" y="0"/>
            <a:ext cx="75723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36" name="35 Rectángulo"/>
          <p:cNvSpPr/>
          <p:nvPr/>
        </p:nvSpPr>
        <p:spPr>
          <a:xfrm>
            <a:off x="11406188" y="0"/>
            <a:ext cx="78581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41" name="Imagen 1" descr="Diapositiva28"/>
          <p:cNvPicPr>
            <a:picLocks noGrp="1" noChangeAspect="1"/>
          </p:cNvPicPr>
          <p:nvPr isPhoto="1"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Imagen 1" descr="Diapositiva49"/>
          <p:cNvPicPr>
            <a:picLocks noGrp="1" noChangeAspect="1"/>
          </p:cNvPicPr>
          <p:nvPr isPhoto="1"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37 Rectángulo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9313" y="6827838"/>
            <a:ext cx="212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02" presetID="4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4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" presetClass="entr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4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4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4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4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4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4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4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4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4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4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4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4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4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" presetClass="entr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4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2" presetClass="entr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379" presetID="2" presetClass="exit" presetSubtype="4" fill="hold" grpId="3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4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4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4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4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4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4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4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1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1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1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1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1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1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1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1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16" presetClass="entr" presetSubtype="4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6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447" presetID="21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0" fill="hold" nodeType="afterGroup">
                            <p:stCondLst>
                              <p:cond delay="29500"/>
                            </p:stCondLst>
                            <p:childTnLst>
                              <p:par>
                                <p:cTn id="4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6 Cheurón"/>
          <p:cNvGrpSpPr>
            <a:grpSpLocks/>
          </p:cNvGrpSpPr>
          <p:nvPr/>
        </p:nvGrpSpPr>
        <p:grpSpPr bwMode="auto">
          <a:xfrm>
            <a:off x="4552950" y="3627438"/>
            <a:ext cx="3275013" cy="1030287"/>
            <a:chOff x="2868" y="2285"/>
            <a:chExt cx="2063" cy="649"/>
          </a:xfrm>
        </p:grpSpPr>
        <p:pic>
          <p:nvPicPr>
            <p:cNvPr id="12415" name="6 Cheurón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8" y="2285"/>
              <a:ext cx="2063" cy="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416" name="Text Box 4"/>
            <p:cNvSpPr txBox="1">
              <a:spLocks noChangeArrowheads="1"/>
            </p:cNvSpPr>
            <p:nvPr/>
          </p:nvSpPr>
          <p:spPr bwMode="auto">
            <a:xfrm rot="-5400000">
              <a:off x="3585" y="1590"/>
              <a:ext cx="630" cy="2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9" name="8 Cheurón"/>
          <p:cNvGrpSpPr>
            <a:grpSpLocks/>
          </p:cNvGrpSpPr>
          <p:nvPr/>
        </p:nvGrpSpPr>
        <p:grpSpPr bwMode="auto">
          <a:xfrm>
            <a:off x="4651375" y="2627313"/>
            <a:ext cx="3078163" cy="1030287"/>
            <a:chOff x="2930" y="1655"/>
            <a:chExt cx="1939" cy="649"/>
          </a:xfrm>
        </p:grpSpPr>
        <p:pic>
          <p:nvPicPr>
            <p:cNvPr id="12413" name="8 Cheurón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0" y="1655"/>
              <a:ext cx="1939" cy="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414" name="Text Box 7"/>
            <p:cNvSpPr txBox="1">
              <a:spLocks noChangeArrowheads="1"/>
            </p:cNvSpPr>
            <p:nvPr/>
          </p:nvSpPr>
          <p:spPr bwMode="auto">
            <a:xfrm rot="5400000">
              <a:off x="3585" y="1020"/>
              <a:ext cx="630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0" name="9 Cheurón"/>
          <p:cNvGrpSpPr>
            <a:grpSpLocks/>
          </p:cNvGrpSpPr>
          <p:nvPr/>
        </p:nvGrpSpPr>
        <p:grpSpPr bwMode="auto">
          <a:xfrm>
            <a:off x="4364038" y="2773363"/>
            <a:ext cx="1787525" cy="1743075"/>
            <a:chOff x="2749" y="1747"/>
            <a:chExt cx="1126" cy="1098"/>
          </a:xfrm>
        </p:grpSpPr>
        <p:pic>
          <p:nvPicPr>
            <p:cNvPr id="12411" name="9 Cheurón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9" y="1747"/>
              <a:ext cx="1126" cy="10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412" name="Text Box 10"/>
            <p:cNvSpPr txBox="1">
              <a:spLocks noChangeArrowheads="1"/>
            </p:cNvSpPr>
            <p:nvPr/>
          </p:nvSpPr>
          <p:spPr bwMode="auto">
            <a:xfrm>
              <a:off x="2760" y="1755"/>
              <a:ext cx="1104" cy="1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2" name="11 Cheurón"/>
          <p:cNvGrpSpPr>
            <a:grpSpLocks/>
          </p:cNvGrpSpPr>
          <p:nvPr/>
        </p:nvGrpSpPr>
        <p:grpSpPr bwMode="auto">
          <a:xfrm>
            <a:off x="6188075" y="2835275"/>
            <a:ext cx="1785938" cy="1608138"/>
            <a:chOff x="3898" y="1786"/>
            <a:chExt cx="1125" cy="1013"/>
          </a:xfrm>
        </p:grpSpPr>
        <p:pic>
          <p:nvPicPr>
            <p:cNvPr id="12409" name="11 Cheurón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8" y="1786"/>
              <a:ext cx="1125" cy="1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410" name="Text Box 13"/>
            <p:cNvSpPr txBox="1">
              <a:spLocks noChangeArrowheads="1"/>
            </p:cNvSpPr>
            <p:nvPr/>
          </p:nvSpPr>
          <p:spPr bwMode="auto">
            <a:xfrm rot="10800000">
              <a:off x="3908" y="1795"/>
              <a:ext cx="1104" cy="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3" name="12 Cheurón"/>
          <p:cNvGrpSpPr>
            <a:grpSpLocks/>
          </p:cNvGrpSpPr>
          <p:nvPr/>
        </p:nvGrpSpPr>
        <p:grpSpPr bwMode="auto">
          <a:xfrm>
            <a:off x="4651375" y="2341563"/>
            <a:ext cx="3078163" cy="1139825"/>
            <a:chOff x="2930" y="1475"/>
            <a:chExt cx="1939" cy="718"/>
          </a:xfrm>
        </p:grpSpPr>
        <p:pic>
          <p:nvPicPr>
            <p:cNvPr id="12407" name="12 Cheurón"/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0" y="1475"/>
              <a:ext cx="1939" cy="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408" name="Text Box 16"/>
            <p:cNvSpPr txBox="1">
              <a:spLocks noChangeArrowheads="1"/>
            </p:cNvSpPr>
            <p:nvPr/>
          </p:nvSpPr>
          <p:spPr bwMode="auto">
            <a:xfrm rot="5400000">
              <a:off x="3552" y="873"/>
              <a:ext cx="696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4" name="13 Cheurón"/>
          <p:cNvGrpSpPr>
            <a:grpSpLocks/>
          </p:cNvGrpSpPr>
          <p:nvPr/>
        </p:nvGrpSpPr>
        <p:grpSpPr bwMode="auto">
          <a:xfrm>
            <a:off x="4552950" y="3840163"/>
            <a:ext cx="3275013" cy="1030287"/>
            <a:chOff x="2868" y="2419"/>
            <a:chExt cx="2063" cy="649"/>
          </a:xfrm>
        </p:grpSpPr>
        <p:pic>
          <p:nvPicPr>
            <p:cNvPr id="12405" name="13 Cheurón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8" y="2419"/>
              <a:ext cx="2063" cy="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406" name="Text Box 19"/>
            <p:cNvSpPr txBox="1">
              <a:spLocks noChangeArrowheads="1"/>
            </p:cNvSpPr>
            <p:nvPr/>
          </p:nvSpPr>
          <p:spPr bwMode="auto">
            <a:xfrm rot="-5400000">
              <a:off x="3585" y="1725"/>
              <a:ext cx="630" cy="2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5" name="14 Cheurón"/>
          <p:cNvGrpSpPr>
            <a:grpSpLocks/>
          </p:cNvGrpSpPr>
          <p:nvPr/>
        </p:nvGrpSpPr>
        <p:grpSpPr bwMode="auto">
          <a:xfrm>
            <a:off x="4121150" y="2773363"/>
            <a:ext cx="1779588" cy="1743075"/>
            <a:chOff x="2596" y="1747"/>
            <a:chExt cx="1121" cy="1098"/>
          </a:xfrm>
        </p:grpSpPr>
        <p:pic>
          <p:nvPicPr>
            <p:cNvPr id="12403" name="14 Cheurón"/>
            <p:cNvPicPr>
              <a:picLocks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6" y="1747"/>
              <a:ext cx="1121" cy="10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404" name="Text Box 22"/>
            <p:cNvSpPr txBox="1">
              <a:spLocks noChangeArrowheads="1"/>
            </p:cNvSpPr>
            <p:nvPr/>
          </p:nvSpPr>
          <p:spPr bwMode="auto">
            <a:xfrm>
              <a:off x="2604" y="1758"/>
              <a:ext cx="1105" cy="1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6" name="15 Cheurón"/>
          <p:cNvGrpSpPr>
            <a:grpSpLocks/>
          </p:cNvGrpSpPr>
          <p:nvPr/>
        </p:nvGrpSpPr>
        <p:grpSpPr bwMode="auto">
          <a:xfrm>
            <a:off x="6559550" y="2840038"/>
            <a:ext cx="1779588" cy="1609725"/>
            <a:chOff x="4132" y="1789"/>
            <a:chExt cx="1121" cy="1014"/>
          </a:xfrm>
        </p:grpSpPr>
        <p:pic>
          <p:nvPicPr>
            <p:cNvPr id="12401" name="15 Cheurón"/>
            <p:cNvPicPr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2" y="1789"/>
              <a:ext cx="1121" cy="1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402" name="Text Box 25"/>
            <p:cNvSpPr txBox="1">
              <a:spLocks noChangeArrowheads="1"/>
            </p:cNvSpPr>
            <p:nvPr/>
          </p:nvSpPr>
          <p:spPr bwMode="auto">
            <a:xfrm rot="10800000">
              <a:off x="4140" y="1800"/>
              <a:ext cx="1104" cy="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7" name="16 Cheurón"/>
          <p:cNvGrpSpPr>
            <a:grpSpLocks/>
          </p:cNvGrpSpPr>
          <p:nvPr/>
        </p:nvGrpSpPr>
        <p:grpSpPr bwMode="auto">
          <a:xfrm>
            <a:off x="4651375" y="2078038"/>
            <a:ext cx="3078163" cy="1177925"/>
            <a:chOff x="2930" y="1309"/>
            <a:chExt cx="1939" cy="742"/>
          </a:xfrm>
        </p:grpSpPr>
        <p:pic>
          <p:nvPicPr>
            <p:cNvPr id="12399" name="16 Cheurón"/>
            <p:cNvPicPr>
              <a:picLocks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0" y="1309"/>
              <a:ext cx="1939" cy="7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400" name="Text Box 28"/>
            <p:cNvSpPr txBox="1">
              <a:spLocks noChangeArrowheads="1"/>
            </p:cNvSpPr>
            <p:nvPr/>
          </p:nvSpPr>
          <p:spPr bwMode="auto">
            <a:xfrm rot="5400000">
              <a:off x="3539" y="721"/>
              <a:ext cx="722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8" name="17 Cheurón"/>
          <p:cNvGrpSpPr>
            <a:grpSpLocks/>
          </p:cNvGrpSpPr>
          <p:nvPr/>
        </p:nvGrpSpPr>
        <p:grpSpPr bwMode="auto">
          <a:xfrm>
            <a:off x="6937375" y="2840038"/>
            <a:ext cx="1785938" cy="1609725"/>
            <a:chOff x="4370" y="1789"/>
            <a:chExt cx="1125" cy="1014"/>
          </a:xfrm>
        </p:grpSpPr>
        <p:pic>
          <p:nvPicPr>
            <p:cNvPr id="12397" name="17 Cheurón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0" y="1789"/>
              <a:ext cx="1125" cy="1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98" name="Text Box 31"/>
            <p:cNvSpPr txBox="1">
              <a:spLocks noChangeArrowheads="1"/>
            </p:cNvSpPr>
            <p:nvPr/>
          </p:nvSpPr>
          <p:spPr bwMode="auto">
            <a:xfrm rot="10800000">
              <a:off x="4380" y="1800"/>
              <a:ext cx="1104" cy="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9" name="18 Cheurón"/>
          <p:cNvGrpSpPr>
            <a:grpSpLocks/>
          </p:cNvGrpSpPr>
          <p:nvPr/>
        </p:nvGrpSpPr>
        <p:grpSpPr bwMode="auto">
          <a:xfrm>
            <a:off x="3773488" y="2773363"/>
            <a:ext cx="1858962" cy="1743075"/>
            <a:chOff x="2377" y="1747"/>
            <a:chExt cx="1171" cy="1098"/>
          </a:xfrm>
        </p:grpSpPr>
        <p:pic>
          <p:nvPicPr>
            <p:cNvPr id="12395" name="18 Cheurón"/>
            <p:cNvPicPr>
              <a:picLocks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7" y="1747"/>
              <a:ext cx="1171" cy="10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96" name="Text Box 34"/>
            <p:cNvSpPr txBox="1">
              <a:spLocks noChangeArrowheads="1"/>
            </p:cNvSpPr>
            <p:nvPr/>
          </p:nvSpPr>
          <p:spPr bwMode="auto">
            <a:xfrm>
              <a:off x="2388" y="1758"/>
              <a:ext cx="1149" cy="1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0" name="19 Cheurón"/>
          <p:cNvGrpSpPr>
            <a:grpSpLocks/>
          </p:cNvGrpSpPr>
          <p:nvPr/>
        </p:nvGrpSpPr>
        <p:grpSpPr bwMode="auto">
          <a:xfrm>
            <a:off x="4572000" y="4048125"/>
            <a:ext cx="3267075" cy="1066800"/>
            <a:chOff x="2880" y="2550"/>
            <a:chExt cx="2058" cy="672"/>
          </a:xfrm>
        </p:grpSpPr>
        <p:pic>
          <p:nvPicPr>
            <p:cNvPr id="12393" name="19 Cheurón"/>
            <p:cNvPicPr>
              <a:picLocks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550"/>
              <a:ext cx="2058" cy="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94" name="Text Box 37"/>
            <p:cNvSpPr txBox="1">
              <a:spLocks noChangeArrowheads="1"/>
            </p:cNvSpPr>
            <p:nvPr/>
          </p:nvSpPr>
          <p:spPr bwMode="auto">
            <a:xfrm rot="-5400000">
              <a:off x="3581" y="1867"/>
              <a:ext cx="654" cy="2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1" name="20 Cheurón"/>
          <p:cNvGrpSpPr>
            <a:grpSpLocks/>
          </p:cNvGrpSpPr>
          <p:nvPr/>
        </p:nvGrpSpPr>
        <p:grpSpPr bwMode="auto">
          <a:xfrm>
            <a:off x="4548188" y="4243388"/>
            <a:ext cx="3267075" cy="1077912"/>
            <a:chOff x="2865" y="2673"/>
            <a:chExt cx="2058" cy="679"/>
          </a:xfrm>
        </p:grpSpPr>
        <p:pic>
          <p:nvPicPr>
            <p:cNvPr id="12391" name="20 Cheurón"/>
            <p:cNvPicPr>
              <a:picLocks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5" y="2673"/>
              <a:ext cx="2058" cy="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92" name="Text Box 40"/>
            <p:cNvSpPr txBox="1">
              <a:spLocks noChangeArrowheads="1"/>
            </p:cNvSpPr>
            <p:nvPr/>
          </p:nvSpPr>
          <p:spPr bwMode="auto">
            <a:xfrm rot="-5400000">
              <a:off x="3563" y="1992"/>
              <a:ext cx="659" cy="2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2" name="21 Cheurón"/>
          <p:cNvGrpSpPr>
            <a:grpSpLocks/>
          </p:cNvGrpSpPr>
          <p:nvPr/>
        </p:nvGrpSpPr>
        <p:grpSpPr bwMode="auto">
          <a:xfrm>
            <a:off x="7321550" y="2840038"/>
            <a:ext cx="1779588" cy="1609725"/>
            <a:chOff x="4612" y="1789"/>
            <a:chExt cx="1121" cy="1014"/>
          </a:xfrm>
        </p:grpSpPr>
        <p:pic>
          <p:nvPicPr>
            <p:cNvPr id="12389" name="21 Cheurón"/>
            <p:cNvPicPr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2" y="1789"/>
              <a:ext cx="1121" cy="1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90" name="Text Box 43"/>
            <p:cNvSpPr txBox="1">
              <a:spLocks noChangeArrowheads="1"/>
            </p:cNvSpPr>
            <p:nvPr/>
          </p:nvSpPr>
          <p:spPr bwMode="auto">
            <a:xfrm rot="10800000">
              <a:off x="4620" y="1800"/>
              <a:ext cx="1104" cy="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3" name="22 Cheurón"/>
          <p:cNvGrpSpPr>
            <a:grpSpLocks/>
          </p:cNvGrpSpPr>
          <p:nvPr/>
        </p:nvGrpSpPr>
        <p:grpSpPr bwMode="auto">
          <a:xfrm>
            <a:off x="4651375" y="1822450"/>
            <a:ext cx="3078163" cy="1152525"/>
            <a:chOff x="2930" y="1148"/>
            <a:chExt cx="1939" cy="726"/>
          </a:xfrm>
        </p:grpSpPr>
        <p:pic>
          <p:nvPicPr>
            <p:cNvPr id="12387" name="22 Cheurón"/>
            <p:cNvPicPr>
              <a:picLocks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0" y="1148"/>
              <a:ext cx="1939" cy="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88" name="Text Box 46"/>
            <p:cNvSpPr txBox="1">
              <a:spLocks noChangeArrowheads="1"/>
            </p:cNvSpPr>
            <p:nvPr/>
          </p:nvSpPr>
          <p:spPr bwMode="auto">
            <a:xfrm rot="5400000">
              <a:off x="3546" y="550"/>
              <a:ext cx="708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4" name="23 Cheurón"/>
          <p:cNvGrpSpPr>
            <a:grpSpLocks/>
          </p:cNvGrpSpPr>
          <p:nvPr/>
        </p:nvGrpSpPr>
        <p:grpSpPr bwMode="auto">
          <a:xfrm>
            <a:off x="3486150" y="2773363"/>
            <a:ext cx="1787525" cy="1743075"/>
            <a:chOff x="2196" y="1747"/>
            <a:chExt cx="1126" cy="1098"/>
          </a:xfrm>
        </p:grpSpPr>
        <p:pic>
          <p:nvPicPr>
            <p:cNvPr id="12385" name="23 Cheurón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6" y="1747"/>
              <a:ext cx="1126" cy="10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86" name="Text Box 49"/>
            <p:cNvSpPr txBox="1">
              <a:spLocks noChangeArrowheads="1"/>
            </p:cNvSpPr>
            <p:nvPr/>
          </p:nvSpPr>
          <p:spPr bwMode="auto">
            <a:xfrm>
              <a:off x="2208" y="1755"/>
              <a:ext cx="1104" cy="1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5" name="24 Cheurón"/>
          <p:cNvGrpSpPr>
            <a:grpSpLocks/>
          </p:cNvGrpSpPr>
          <p:nvPr/>
        </p:nvGrpSpPr>
        <p:grpSpPr bwMode="auto">
          <a:xfrm>
            <a:off x="4572000" y="4486275"/>
            <a:ext cx="3267075" cy="1036638"/>
            <a:chOff x="2880" y="2826"/>
            <a:chExt cx="2058" cy="653"/>
          </a:xfrm>
        </p:grpSpPr>
        <p:pic>
          <p:nvPicPr>
            <p:cNvPr id="12383" name="24 Cheurón"/>
            <p:cNvPicPr>
              <a:picLocks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826"/>
              <a:ext cx="2058" cy="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84" name="Text Box 52"/>
            <p:cNvSpPr txBox="1">
              <a:spLocks noChangeArrowheads="1"/>
            </p:cNvSpPr>
            <p:nvPr/>
          </p:nvSpPr>
          <p:spPr bwMode="auto">
            <a:xfrm rot="-5400000">
              <a:off x="3591" y="2132"/>
              <a:ext cx="634" cy="2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6" name="25 Cheurón"/>
          <p:cNvGrpSpPr>
            <a:grpSpLocks/>
          </p:cNvGrpSpPr>
          <p:nvPr/>
        </p:nvGrpSpPr>
        <p:grpSpPr bwMode="auto">
          <a:xfrm>
            <a:off x="4668838" y="1573213"/>
            <a:ext cx="3079750" cy="1150937"/>
            <a:chOff x="2941" y="991"/>
            <a:chExt cx="1940" cy="725"/>
          </a:xfrm>
        </p:grpSpPr>
        <p:pic>
          <p:nvPicPr>
            <p:cNvPr id="12381" name="25 Cheurón"/>
            <p:cNvPicPr>
              <a:picLocks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1" y="991"/>
              <a:ext cx="1940" cy="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82" name="Text Box 55"/>
            <p:cNvSpPr txBox="1">
              <a:spLocks noChangeArrowheads="1"/>
            </p:cNvSpPr>
            <p:nvPr/>
          </p:nvSpPr>
          <p:spPr bwMode="auto">
            <a:xfrm rot="5400000">
              <a:off x="3556" y="394"/>
              <a:ext cx="708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7" name="26 Cheurón"/>
          <p:cNvGrpSpPr>
            <a:grpSpLocks/>
          </p:cNvGrpSpPr>
          <p:nvPr/>
        </p:nvGrpSpPr>
        <p:grpSpPr bwMode="auto">
          <a:xfrm>
            <a:off x="7699375" y="2840038"/>
            <a:ext cx="1785938" cy="1609725"/>
            <a:chOff x="4850" y="1789"/>
            <a:chExt cx="1125" cy="1014"/>
          </a:xfrm>
        </p:grpSpPr>
        <p:pic>
          <p:nvPicPr>
            <p:cNvPr id="12379" name="26 Cheurón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0" y="1789"/>
              <a:ext cx="1125" cy="1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80" name="Text Box 58"/>
            <p:cNvSpPr txBox="1">
              <a:spLocks noChangeArrowheads="1"/>
            </p:cNvSpPr>
            <p:nvPr/>
          </p:nvSpPr>
          <p:spPr bwMode="auto">
            <a:xfrm rot="10800000">
              <a:off x="4860" y="1800"/>
              <a:ext cx="1104" cy="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8" name="27 Cheurón"/>
          <p:cNvGrpSpPr>
            <a:grpSpLocks/>
          </p:cNvGrpSpPr>
          <p:nvPr/>
        </p:nvGrpSpPr>
        <p:grpSpPr bwMode="auto">
          <a:xfrm>
            <a:off x="3114675" y="2767013"/>
            <a:ext cx="1914525" cy="1744662"/>
            <a:chOff x="1962" y="1743"/>
            <a:chExt cx="1206" cy="1099"/>
          </a:xfrm>
        </p:grpSpPr>
        <p:pic>
          <p:nvPicPr>
            <p:cNvPr id="12377" name="27 Cheurón"/>
            <p:cNvPicPr>
              <a:picLocks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2" y="1743"/>
              <a:ext cx="1206" cy="1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78" name="Text Box 61"/>
            <p:cNvSpPr txBox="1">
              <a:spLocks noChangeArrowheads="1"/>
            </p:cNvSpPr>
            <p:nvPr/>
          </p:nvSpPr>
          <p:spPr bwMode="auto">
            <a:xfrm>
              <a:off x="1973" y="1752"/>
              <a:ext cx="1184" cy="1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9" name="28 Cheurón"/>
          <p:cNvGrpSpPr>
            <a:grpSpLocks/>
          </p:cNvGrpSpPr>
          <p:nvPr/>
        </p:nvGrpSpPr>
        <p:grpSpPr bwMode="auto">
          <a:xfrm>
            <a:off x="4548188" y="4668838"/>
            <a:ext cx="3267075" cy="1062037"/>
            <a:chOff x="2865" y="2941"/>
            <a:chExt cx="2058" cy="669"/>
          </a:xfrm>
        </p:grpSpPr>
        <p:pic>
          <p:nvPicPr>
            <p:cNvPr id="12375" name="28 Cheurón"/>
            <p:cNvPicPr>
              <a:picLocks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5" y="2941"/>
              <a:ext cx="2058" cy="6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76" name="Text Box 64"/>
            <p:cNvSpPr txBox="1">
              <a:spLocks noChangeArrowheads="1"/>
            </p:cNvSpPr>
            <p:nvPr/>
          </p:nvSpPr>
          <p:spPr bwMode="auto">
            <a:xfrm rot="-5400000">
              <a:off x="3569" y="2256"/>
              <a:ext cx="648" cy="2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30" name="29 Cheurón"/>
          <p:cNvGrpSpPr>
            <a:grpSpLocks/>
          </p:cNvGrpSpPr>
          <p:nvPr/>
        </p:nvGrpSpPr>
        <p:grpSpPr bwMode="auto">
          <a:xfrm>
            <a:off x="8083550" y="2840038"/>
            <a:ext cx="1779588" cy="1609725"/>
            <a:chOff x="5092" y="1789"/>
            <a:chExt cx="1121" cy="1014"/>
          </a:xfrm>
        </p:grpSpPr>
        <p:pic>
          <p:nvPicPr>
            <p:cNvPr id="12373" name="29 Cheurón"/>
            <p:cNvPicPr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2" y="1789"/>
              <a:ext cx="1121" cy="1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74" name="Text Box 67"/>
            <p:cNvSpPr txBox="1">
              <a:spLocks noChangeArrowheads="1"/>
            </p:cNvSpPr>
            <p:nvPr/>
          </p:nvSpPr>
          <p:spPr bwMode="auto">
            <a:xfrm rot="10800000">
              <a:off x="5100" y="1800"/>
              <a:ext cx="1104" cy="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31" name="30 Cheurón"/>
          <p:cNvGrpSpPr>
            <a:grpSpLocks/>
          </p:cNvGrpSpPr>
          <p:nvPr/>
        </p:nvGrpSpPr>
        <p:grpSpPr bwMode="auto">
          <a:xfrm>
            <a:off x="4664075" y="1298575"/>
            <a:ext cx="3078163" cy="1195388"/>
            <a:chOff x="2938" y="818"/>
            <a:chExt cx="1939" cy="753"/>
          </a:xfrm>
        </p:grpSpPr>
        <p:pic>
          <p:nvPicPr>
            <p:cNvPr id="12371" name="30 Cheurón"/>
            <p:cNvPicPr>
              <a:picLocks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8" y="818"/>
              <a:ext cx="1939" cy="7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72" name="Text Box 70"/>
            <p:cNvSpPr txBox="1">
              <a:spLocks noChangeArrowheads="1"/>
            </p:cNvSpPr>
            <p:nvPr/>
          </p:nvSpPr>
          <p:spPr bwMode="auto">
            <a:xfrm rot="5400000">
              <a:off x="3543" y="234"/>
              <a:ext cx="730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32" name="31 Cheurón"/>
          <p:cNvGrpSpPr>
            <a:grpSpLocks/>
          </p:cNvGrpSpPr>
          <p:nvPr/>
        </p:nvGrpSpPr>
        <p:grpSpPr bwMode="auto">
          <a:xfrm>
            <a:off x="2719388" y="2773363"/>
            <a:ext cx="1962150" cy="1743075"/>
            <a:chOff x="1713" y="1747"/>
            <a:chExt cx="1236" cy="1098"/>
          </a:xfrm>
        </p:grpSpPr>
        <p:pic>
          <p:nvPicPr>
            <p:cNvPr id="12369" name="31 Cheurón"/>
            <p:cNvPicPr>
              <a:picLocks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3" y="1747"/>
              <a:ext cx="1236" cy="10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70" name="Text Box 73"/>
            <p:cNvSpPr txBox="1">
              <a:spLocks noChangeArrowheads="1"/>
            </p:cNvSpPr>
            <p:nvPr/>
          </p:nvSpPr>
          <p:spPr bwMode="auto">
            <a:xfrm>
              <a:off x="1721" y="1755"/>
              <a:ext cx="1219" cy="1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33" name="32 Cheurón"/>
          <p:cNvGrpSpPr>
            <a:grpSpLocks/>
          </p:cNvGrpSpPr>
          <p:nvPr/>
        </p:nvGrpSpPr>
        <p:grpSpPr bwMode="auto">
          <a:xfrm>
            <a:off x="4572000" y="4906963"/>
            <a:ext cx="3267075" cy="1036637"/>
            <a:chOff x="2880" y="3091"/>
            <a:chExt cx="2058" cy="653"/>
          </a:xfrm>
        </p:grpSpPr>
        <p:pic>
          <p:nvPicPr>
            <p:cNvPr id="12367" name="32 Cheurón"/>
            <p:cNvPicPr>
              <a:picLocks noChangeArrowheads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3091"/>
              <a:ext cx="2058" cy="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68" name="Text Box 76"/>
            <p:cNvSpPr txBox="1">
              <a:spLocks noChangeArrowheads="1"/>
            </p:cNvSpPr>
            <p:nvPr/>
          </p:nvSpPr>
          <p:spPr bwMode="auto">
            <a:xfrm rot="-5400000">
              <a:off x="3591" y="2398"/>
              <a:ext cx="634" cy="2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34" name="33 Cheurón"/>
          <p:cNvGrpSpPr>
            <a:grpSpLocks/>
          </p:cNvGrpSpPr>
          <p:nvPr/>
        </p:nvGrpSpPr>
        <p:grpSpPr bwMode="auto">
          <a:xfrm>
            <a:off x="8461375" y="2840038"/>
            <a:ext cx="1785938" cy="1609725"/>
            <a:chOff x="5330" y="1789"/>
            <a:chExt cx="1125" cy="1014"/>
          </a:xfrm>
        </p:grpSpPr>
        <p:pic>
          <p:nvPicPr>
            <p:cNvPr id="12365" name="33 Cheurón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0" y="1789"/>
              <a:ext cx="1125" cy="1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66" name="Text Box 79"/>
            <p:cNvSpPr txBox="1">
              <a:spLocks noChangeArrowheads="1"/>
            </p:cNvSpPr>
            <p:nvPr/>
          </p:nvSpPr>
          <p:spPr bwMode="auto">
            <a:xfrm rot="10800000">
              <a:off x="5340" y="1800"/>
              <a:ext cx="1104" cy="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35" name="34 Cheurón"/>
          <p:cNvGrpSpPr>
            <a:grpSpLocks/>
          </p:cNvGrpSpPr>
          <p:nvPr/>
        </p:nvGrpSpPr>
        <p:grpSpPr bwMode="auto">
          <a:xfrm>
            <a:off x="4651375" y="1054100"/>
            <a:ext cx="3078163" cy="1212850"/>
            <a:chOff x="2930" y="664"/>
            <a:chExt cx="1939" cy="764"/>
          </a:xfrm>
        </p:grpSpPr>
        <p:pic>
          <p:nvPicPr>
            <p:cNvPr id="12363" name="34 Cheurón"/>
            <p:cNvPicPr>
              <a:picLocks noChangeArrowheads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0" y="664"/>
              <a:ext cx="1939" cy="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64" name="Text Box 82"/>
            <p:cNvSpPr txBox="1">
              <a:spLocks noChangeArrowheads="1"/>
            </p:cNvSpPr>
            <p:nvPr/>
          </p:nvSpPr>
          <p:spPr bwMode="auto">
            <a:xfrm rot="5400000">
              <a:off x="3528" y="87"/>
              <a:ext cx="744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36" name="35 Cheurón"/>
          <p:cNvGrpSpPr>
            <a:grpSpLocks/>
          </p:cNvGrpSpPr>
          <p:nvPr/>
        </p:nvGrpSpPr>
        <p:grpSpPr bwMode="auto">
          <a:xfrm>
            <a:off x="2382838" y="2767013"/>
            <a:ext cx="1824037" cy="1744662"/>
            <a:chOff x="1501" y="1743"/>
            <a:chExt cx="1149" cy="1099"/>
          </a:xfrm>
        </p:grpSpPr>
        <p:pic>
          <p:nvPicPr>
            <p:cNvPr id="12361" name="35 Cheurón"/>
            <p:cNvPicPr>
              <a:picLocks noChangeArrowheads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1" y="1743"/>
              <a:ext cx="1149" cy="1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62" name="Text Box 85"/>
            <p:cNvSpPr txBox="1">
              <a:spLocks noChangeArrowheads="1"/>
            </p:cNvSpPr>
            <p:nvPr/>
          </p:nvSpPr>
          <p:spPr bwMode="auto">
            <a:xfrm>
              <a:off x="1512" y="1752"/>
              <a:ext cx="1128" cy="1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37" name="36 Cheurón"/>
          <p:cNvGrpSpPr>
            <a:grpSpLocks/>
          </p:cNvGrpSpPr>
          <p:nvPr/>
        </p:nvGrpSpPr>
        <p:grpSpPr bwMode="auto">
          <a:xfrm>
            <a:off x="4552950" y="5084763"/>
            <a:ext cx="3268663" cy="1071562"/>
            <a:chOff x="2868" y="3203"/>
            <a:chExt cx="2059" cy="675"/>
          </a:xfrm>
        </p:grpSpPr>
        <p:pic>
          <p:nvPicPr>
            <p:cNvPr id="12359" name="36 Cheurón"/>
            <p:cNvPicPr>
              <a:picLocks noChangeArrowheads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8" y="3203"/>
              <a:ext cx="2059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60" name="Text Box 88"/>
            <p:cNvSpPr txBox="1">
              <a:spLocks noChangeArrowheads="1"/>
            </p:cNvSpPr>
            <p:nvPr/>
          </p:nvSpPr>
          <p:spPr bwMode="auto">
            <a:xfrm rot="-5400000">
              <a:off x="3570" y="2522"/>
              <a:ext cx="657" cy="2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38" name="37 Cheurón"/>
          <p:cNvGrpSpPr>
            <a:grpSpLocks/>
          </p:cNvGrpSpPr>
          <p:nvPr/>
        </p:nvGrpSpPr>
        <p:grpSpPr bwMode="auto">
          <a:xfrm>
            <a:off x="8845550" y="2840038"/>
            <a:ext cx="1779588" cy="1609725"/>
            <a:chOff x="5572" y="1789"/>
            <a:chExt cx="1121" cy="1014"/>
          </a:xfrm>
        </p:grpSpPr>
        <p:pic>
          <p:nvPicPr>
            <p:cNvPr id="12357" name="37 Cheurón"/>
            <p:cNvPicPr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2" y="1789"/>
              <a:ext cx="1121" cy="1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58" name="Text Box 91"/>
            <p:cNvSpPr txBox="1">
              <a:spLocks noChangeArrowheads="1"/>
            </p:cNvSpPr>
            <p:nvPr/>
          </p:nvSpPr>
          <p:spPr bwMode="auto">
            <a:xfrm rot="10800000">
              <a:off x="5580" y="1800"/>
              <a:ext cx="1104" cy="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39" name="38 Cheurón"/>
          <p:cNvGrpSpPr>
            <a:grpSpLocks/>
          </p:cNvGrpSpPr>
          <p:nvPr/>
        </p:nvGrpSpPr>
        <p:grpSpPr bwMode="auto">
          <a:xfrm>
            <a:off x="4651375" y="822325"/>
            <a:ext cx="3078163" cy="1214438"/>
            <a:chOff x="2930" y="518"/>
            <a:chExt cx="1939" cy="765"/>
          </a:xfrm>
        </p:grpSpPr>
        <p:pic>
          <p:nvPicPr>
            <p:cNvPr id="12355" name="38 Cheurón"/>
            <p:cNvPicPr>
              <a:picLocks noChangeArrowheads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0" y="518"/>
              <a:ext cx="1939" cy="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56" name="Text Box 94"/>
            <p:cNvSpPr txBox="1">
              <a:spLocks noChangeArrowheads="1"/>
            </p:cNvSpPr>
            <p:nvPr/>
          </p:nvSpPr>
          <p:spPr bwMode="auto">
            <a:xfrm rot="5400000">
              <a:off x="3526" y="-60"/>
              <a:ext cx="748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40" name="39 Cheurón"/>
          <p:cNvGrpSpPr>
            <a:grpSpLocks/>
          </p:cNvGrpSpPr>
          <p:nvPr/>
        </p:nvGrpSpPr>
        <p:grpSpPr bwMode="auto">
          <a:xfrm>
            <a:off x="2017713" y="2755900"/>
            <a:ext cx="1884362" cy="1743075"/>
            <a:chOff x="1271" y="1736"/>
            <a:chExt cx="1187" cy="1098"/>
          </a:xfrm>
        </p:grpSpPr>
        <p:pic>
          <p:nvPicPr>
            <p:cNvPr id="12353" name="39 Cheurón"/>
            <p:cNvPicPr>
              <a:picLocks noChangeArrowheads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1" y="1736"/>
              <a:ext cx="1187" cy="10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54" name="Text Box 97"/>
            <p:cNvSpPr txBox="1">
              <a:spLocks noChangeArrowheads="1"/>
            </p:cNvSpPr>
            <p:nvPr/>
          </p:nvSpPr>
          <p:spPr bwMode="auto">
            <a:xfrm>
              <a:off x="1280" y="1746"/>
              <a:ext cx="1169" cy="1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41" name="40 Cheurón"/>
          <p:cNvGrpSpPr>
            <a:grpSpLocks/>
          </p:cNvGrpSpPr>
          <p:nvPr/>
        </p:nvGrpSpPr>
        <p:grpSpPr bwMode="auto">
          <a:xfrm>
            <a:off x="4651375" y="585788"/>
            <a:ext cx="3078163" cy="1266825"/>
            <a:chOff x="2930" y="369"/>
            <a:chExt cx="1939" cy="798"/>
          </a:xfrm>
        </p:grpSpPr>
        <p:pic>
          <p:nvPicPr>
            <p:cNvPr id="12351" name="40 Cheurón"/>
            <p:cNvPicPr>
              <a:picLocks noChangeArrowheads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0" y="369"/>
              <a:ext cx="1939" cy="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52" name="Text Box 100"/>
            <p:cNvSpPr txBox="1">
              <a:spLocks noChangeArrowheads="1"/>
            </p:cNvSpPr>
            <p:nvPr/>
          </p:nvSpPr>
          <p:spPr bwMode="auto">
            <a:xfrm rot="5400000">
              <a:off x="3512" y="-192"/>
              <a:ext cx="776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42" name="41 Cheurón"/>
          <p:cNvGrpSpPr>
            <a:grpSpLocks/>
          </p:cNvGrpSpPr>
          <p:nvPr/>
        </p:nvGrpSpPr>
        <p:grpSpPr bwMode="auto">
          <a:xfrm>
            <a:off x="9223375" y="2840038"/>
            <a:ext cx="1785938" cy="1609725"/>
            <a:chOff x="5810" y="1789"/>
            <a:chExt cx="1125" cy="1014"/>
          </a:xfrm>
        </p:grpSpPr>
        <p:pic>
          <p:nvPicPr>
            <p:cNvPr id="12349" name="41 Cheurón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0" y="1789"/>
              <a:ext cx="1125" cy="1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50" name="Text Box 103"/>
            <p:cNvSpPr txBox="1">
              <a:spLocks noChangeArrowheads="1"/>
            </p:cNvSpPr>
            <p:nvPr/>
          </p:nvSpPr>
          <p:spPr bwMode="auto">
            <a:xfrm rot="10800000">
              <a:off x="5820" y="1800"/>
              <a:ext cx="1104" cy="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43" name="42 Cheurón"/>
          <p:cNvGrpSpPr>
            <a:grpSpLocks/>
          </p:cNvGrpSpPr>
          <p:nvPr/>
        </p:nvGrpSpPr>
        <p:grpSpPr bwMode="auto">
          <a:xfrm>
            <a:off x="4552950" y="5291138"/>
            <a:ext cx="3275013" cy="1079500"/>
            <a:chOff x="2868" y="3333"/>
            <a:chExt cx="2063" cy="680"/>
          </a:xfrm>
        </p:grpSpPr>
        <p:pic>
          <p:nvPicPr>
            <p:cNvPr id="12347" name="42 Cheurón"/>
            <p:cNvPicPr>
              <a:picLocks noChangeArrowheads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8" y="3333"/>
              <a:ext cx="2063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48" name="Text Box 106"/>
            <p:cNvSpPr txBox="1">
              <a:spLocks noChangeArrowheads="1"/>
            </p:cNvSpPr>
            <p:nvPr/>
          </p:nvSpPr>
          <p:spPr bwMode="auto">
            <a:xfrm rot="-5400000">
              <a:off x="3568" y="2653"/>
              <a:ext cx="664" cy="2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44" name="43 Cheurón"/>
          <p:cNvGrpSpPr>
            <a:grpSpLocks/>
          </p:cNvGrpSpPr>
          <p:nvPr/>
        </p:nvGrpSpPr>
        <p:grpSpPr bwMode="auto">
          <a:xfrm>
            <a:off x="1566863" y="2773363"/>
            <a:ext cx="1944687" cy="1743075"/>
            <a:chOff x="987" y="1747"/>
            <a:chExt cx="1225" cy="1098"/>
          </a:xfrm>
        </p:grpSpPr>
        <p:pic>
          <p:nvPicPr>
            <p:cNvPr id="12345" name="43 Cheurón"/>
            <p:cNvPicPr>
              <a:picLocks noChangeArrowheads="1"/>
            </p:cNvPicPr>
            <p:nvPr/>
          </p:nvPicPr>
          <p:blipFill>
            <a:blip r:embed="rId3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7" y="1747"/>
              <a:ext cx="1225" cy="10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46" name="Text Box 109"/>
            <p:cNvSpPr txBox="1">
              <a:spLocks noChangeArrowheads="1"/>
            </p:cNvSpPr>
            <p:nvPr/>
          </p:nvSpPr>
          <p:spPr bwMode="auto">
            <a:xfrm>
              <a:off x="996" y="1758"/>
              <a:ext cx="1205" cy="1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45" name="44 Cheurón"/>
          <p:cNvGrpSpPr>
            <a:grpSpLocks/>
          </p:cNvGrpSpPr>
          <p:nvPr/>
        </p:nvGrpSpPr>
        <p:grpSpPr bwMode="auto">
          <a:xfrm>
            <a:off x="4651375" y="341313"/>
            <a:ext cx="3078163" cy="1262062"/>
            <a:chOff x="2930" y="215"/>
            <a:chExt cx="1939" cy="795"/>
          </a:xfrm>
        </p:grpSpPr>
        <p:pic>
          <p:nvPicPr>
            <p:cNvPr id="12343" name="44 Cheurón"/>
            <p:cNvPicPr>
              <a:picLocks noChangeArrowheads="1"/>
            </p:cNvPicPr>
            <p:nvPr/>
          </p:nvPicPr>
          <p:blipFill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0" y="215"/>
              <a:ext cx="1939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44" name="Text Box 112"/>
            <p:cNvSpPr txBox="1">
              <a:spLocks noChangeArrowheads="1"/>
            </p:cNvSpPr>
            <p:nvPr/>
          </p:nvSpPr>
          <p:spPr bwMode="auto">
            <a:xfrm rot="5400000">
              <a:off x="3512" y="-347"/>
              <a:ext cx="776" cy="1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46" name="45 Cheurón"/>
          <p:cNvGrpSpPr>
            <a:grpSpLocks/>
          </p:cNvGrpSpPr>
          <p:nvPr/>
        </p:nvGrpSpPr>
        <p:grpSpPr bwMode="auto">
          <a:xfrm>
            <a:off x="4552950" y="5492750"/>
            <a:ext cx="3275013" cy="1127125"/>
            <a:chOff x="2868" y="3460"/>
            <a:chExt cx="2063" cy="710"/>
          </a:xfrm>
        </p:grpSpPr>
        <p:pic>
          <p:nvPicPr>
            <p:cNvPr id="12341" name="45 Cheurón"/>
            <p:cNvPicPr>
              <a:picLocks noChangeArrowheads="1"/>
            </p:cNvPicPr>
            <p:nvPr/>
          </p:nvPicPr>
          <p:blipFill>
            <a:blip r:embed="rId3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8" y="3460"/>
              <a:ext cx="2063" cy="7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42" name="Text Box 115"/>
            <p:cNvSpPr txBox="1">
              <a:spLocks noChangeArrowheads="1"/>
            </p:cNvSpPr>
            <p:nvPr/>
          </p:nvSpPr>
          <p:spPr bwMode="auto">
            <a:xfrm rot="-5400000">
              <a:off x="3553" y="2796"/>
              <a:ext cx="694" cy="2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47" name="46 Cheurón"/>
          <p:cNvGrpSpPr>
            <a:grpSpLocks/>
          </p:cNvGrpSpPr>
          <p:nvPr/>
        </p:nvGrpSpPr>
        <p:grpSpPr bwMode="auto">
          <a:xfrm>
            <a:off x="1139825" y="2773363"/>
            <a:ext cx="1993900" cy="1743075"/>
            <a:chOff x="718" y="1747"/>
            <a:chExt cx="1256" cy="1098"/>
          </a:xfrm>
        </p:grpSpPr>
        <p:pic>
          <p:nvPicPr>
            <p:cNvPr id="12339" name="46 Cheurón"/>
            <p:cNvPicPr>
              <a:picLocks noChangeArrowheads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" y="1747"/>
              <a:ext cx="1256" cy="10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40" name="Text Box 118"/>
            <p:cNvSpPr txBox="1">
              <a:spLocks noChangeArrowheads="1"/>
            </p:cNvSpPr>
            <p:nvPr/>
          </p:nvSpPr>
          <p:spPr bwMode="auto">
            <a:xfrm>
              <a:off x="727" y="1758"/>
              <a:ext cx="1239" cy="1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48" name="47 Cheurón"/>
          <p:cNvGrpSpPr>
            <a:grpSpLocks/>
          </p:cNvGrpSpPr>
          <p:nvPr/>
        </p:nvGrpSpPr>
        <p:grpSpPr bwMode="auto">
          <a:xfrm>
            <a:off x="9607550" y="2840038"/>
            <a:ext cx="1779588" cy="1609725"/>
            <a:chOff x="6052" y="1789"/>
            <a:chExt cx="1121" cy="1014"/>
          </a:xfrm>
        </p:grpSpPr>
        <p:pic>
          <p:nvPicPr>
            <p:cNvPr id="12337" name="47 Cheurón"/>
            <p:cNvPicPr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2" y="1789"/>
              <a:ext cx="1121" cy="1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38" name="Text Box 121"/>
            <p:cNvSpPr txBox="1">
              <a:spLocks noChangeArrowheads="1"/>
            </p:cNvSpPr>
            <p:nvPr/>
          </p:nvSpPr>
          <p:spPr bwMode="auto">
            <a:xfrm rot="10800000">
              <a:off x="6060" y="1800"/>
              <a:ext cx="1104" cy="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pic>
        <p:nvPicPr>
          <p:cNvPr id="53" name="Imagen 1" descr="Diapositiva34"/>
          <p:cNvPicPr>
            <a:picLocks noGrp="1" noChangeAspect="1"/>
          </p:cNvPicPr>
          <p:nvPr isPhoto="1"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Imagen 1" descr="Diapositiva34"/>
          <p:cNvPicPr>
            <a:picLocks noGrp="1" noChangeAspect="1"/>
          </p:cNvPicPr>
          <p:nvPr isPhoto="1"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Imagen 1" descr="Diapositiva36"/>
          <p:cNvPicPr>
            <a:picLocks noGrp="1" noChangeAspect="1"/>
          </p:cNvPicPr>
          <p:nvPr isPhoto="1"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Imagen 1" descr="Diapositiva36"/>
          <p:cNvPicPr>
            <a:picLocks noGrp="1" noChangeAspect="1"/>
          </p:cNvPicPr>
          <p:nvPr isPhoto="1"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Imagen 1" descr="Diapositiva40"/>
          <p:cNvPicPr>
            <a:picLocks noGrp="1" noChangeAspect="1"/>
          </p:cNvPicPr>
          <p:nvPr isPhoto="1"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57 Rectángulo"/>
          <p:cNvPicPr>
            <a:picLocks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13" y="6827838"/>
            <a:ext cx="212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5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6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6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6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6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6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7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7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7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8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8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8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8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9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9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9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0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0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74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6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7" presetID="5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79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0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2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3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7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8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0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1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5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596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8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9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0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1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60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4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5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6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</a:endParaRPr>
          </a:p>
        </p:txBody>
      </p:sp>
      <p:grpSp>
        <p:nvGrpSpPr>
          <p:cNvPr id="2" name="1 Luna"/>
          <p:cNvGrpSpPr>
            <a:grpSpLocks/>
          </p:cNvGrpSpPr>
          <p:nvPr/>
        </p:nvGrpSpPr>
        <p:grpSpPr bwMode="auto">
          <a:xfrm>
            <a:off x="963613" y="-249238"/>
            <a:ext cx="5357812" cy="4559301"/>
            <a:chOff x="607" y="-157"/>
            <a:chExt cx="3375" cy="2872"/>
          </a:xfrm>
        </p:grpSpPr>
        <p:pic>
          <p:nvPicPr>
            <p:cNvPr id="13342" name="1 Luna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" y="-157"/>
              <a:ext cx="3375" cy="2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43" name="Text Box 4"/>
            <p:cNvSpPr txBox="1">
              <a:spLocks noChangeArrowheads="1"/>
            </p:cNvSpPr>
            <p:nvPr/>
          </p:nvSpPr>
          <p:spPr bwMode="auto">
            <a:xfrm rot="-8925749">
              <a:off x="2216" y="1163"/>
              <a:ext cx="1065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3" name="2 Luna"/>
          <p:cNvGrpSpPr>
            <a:grpSpLocks/>
          </p:cNvGrpSpPr>
          <p:nvPr/>
        </p:nvGrpSpPr>
        <p:grpSpPr bwMode="auto">
          <a:xfrm>
            <a:off x="5791200" y="-438150"/>
            <a:ext cx="5499100" cy="4748213"/>
            <a:chOff x="3648" y="-276"/>
            <a:chExt cx="3464" cy="2991"/>
          </a:xfrm>
        </p:grpSpPr>
        <p:pic>
          <p:nvPicPr>
            <p:cNvPr id="13340" name="2 Luna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8" y="-276"/>
              <a:ext cx="3464" cy="29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41" name="Text Box 7"/>
            <p:cNvSpPr txBox="1">
              <a:spLocks noChangeArrowheads="1"/>
            </p:cNvSpPr>
            <p:nvPr/>
          </p:nvSpPr>
          <p:spPr bwMode="auto">
            <a:xfrm rot="-1978678">
              <a:off x="4364" y="1126"/>
              <a:ext cx="1105" cy="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6" name="5 Luna"/>
          <p:cNvGrpSpPr>
            <a:grpSpLocks/>
          </p:cNvGrpSpPr>
          <p:nvPr/>
        </p:nvGrpSpPr>
        <p:grpSpPr bwMode="auto">
          <a:xfrm>
            <a:off x="5870575" y="3067050"/>
            <a:ext cx="5351463" cy="4516438"/>
            <a:chOff x="3698" y="1932"/>
            <a:chExt cx="3371" cy="2845"/>
          </a:xfrm>
        </p:grpSpPr>
        <p:pic>
          <p:nvPicPr>
            <p:cNvPr id="13338" name="5 Luna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8" y="1932"/>
              <a:ext cx="3371" cy="28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9" name="Text Box 10"/>
            <p:cNvSpPr txBox="1">
              <a:spLocks noChangeArrowheads="1"/>
            </p:cNvSpPr>
            <p:nvPr/>
          </p:nvSpPr>
          <p:spPr bwMode="auto">
            <a:xfrm rot="1874251">
              <a:off x="4390" y="2695"/>
              <a:ext cx="1072" cy="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7" name="6 Luna"/>
          <p:cNvGrpSpPr>
            <a:grpSpLocks/>
          </p:cNvGrpSpPr>
          <p:nvPr/>
        </p:nvGrpSpPr>
        <p:grpSpPr bwMode="auto">
          <a:xfrm>
            <a:off x="1090613" y="2955925"/>
            <a:ext cx="5316537" cy="4627563"/>
            <a:chOff x="687" y="1862"/>
            <a:chExt cx="3349" cy="2915"/>
          </a:xfrm>
        </p:grpSpPr>
        <p:pic>
          <p:nvPicPr>
            <p:cNvPr id="13336" name="6 Luna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" y="1862"/>
              <a:ext cx="3349" cy="2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7" name="Text Box 13"/>
            <p:cNvSpPr txBox="1">
              <a:spLocks noChangeArrowheads="1"/>
            </p:cNvSpPr>
            <p:nvPr/>
          </p:nvSpPr>
          <p:spPr bwMode="auto">
            <a:xfrm rot="8821321">
              <a:off x="2277" y="2640"/>
              <a:ext cx="1057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9" name="8 Luna"/>
          <p:cNvGrpSpPr>
            <a:grpSpLocks/>
          </p:cNvGrpSpPr>
          <p:nvPr/>
        </p:nvGrpSpPr>
        <p:grpSpPr bwMode="auto">
          <a:xfrm>
            <a:off x="2335213" y="785813"/>
            <a:ext cx="3492500" cy="3017837"/>
            <a:chOff x="1471" y="495"/>
            <a:chExt cx="2200" cy="1901"/>
          </a:xfrm>
        </p:grpSpPr>
        <p:pic>
          <p:nvPicPr>
            <p:cNvPr id="13334" name="8 Luna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1" y="495"/>
              <a:ext cx="2200" cy="1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5" name="Text Box 16"/>
            <p:cNvSpPr txBox="1">
              <a:spLocks noChangeArrowheads="1"/>
            </p:cNvSpPr>
            <p:nvPr/>
          </p:nvSpPr>
          <p:spPr bwMode="auto">
            <a:xfrm rot="-8950174">
              <a:off x="2523" y="1346"/>
              <a:ext cx="677" cy="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10" name="9 Luna"/>
          <p:cNvGrpSpPr>
            <a:grpSpLocks/>
          </p:cNvGrpSpPr>
          <p:nvPr/>
        </p:nvGrpSpPr>
        <p:grpSpPr bwMode="auto">
          <a:xfrm>
            <a:off x="6327775" y="731838"/>
            <a:ext cx="3444875" cy="3071812"/>
            <a:chOff x="3986" y="461"/>
            <a:chExt cx="2170" cy="1935"/>
          </a:xfrm>
        </p:grpSpPr>
        <p:pic>
          <p:nvPicPr>
            <p:cNvPr id="13332" name="9 Luna"/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6" y="461"/>
              <a:ext cx="2170" cy="1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3" name="Text Box 19"/>
            <p:cNvSpPr txBox="1">
              <a:spLocks noChangeArrowheads="1"/>
            </p:cNvSpPr>
            <p:nvPr/>
          </p:nvSpPr>
          <p:spPr bwMode="auto">
            <a:xfrm rot="-1978678">
              <a:off x="4462" y="1328"/>
              <a:ext cx="661" cy="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15" name="14 Luna"/>
          <p:cNvGrpSpPr>
            <a:grpSpLocks/>
          </p:cNvGrpSpPr>
          <p:nvPr/>
        </p:nvGrpSpPr>
        <p:grpSpPr bwMode="auto">
          <a:xfrm>
            <a:off x="2505075" y="3425825"/>
            <a:ext cx="3389313" cy="3030538"/>
            <a:chOff x="1578" y="2158"/>
            <a:chExt cx="2135" cy="1909"/>
          </a:xfrm>
        </p:grpSpPr>
        <p:pic>
          <p:nvPicPr>
            <p:cNvPr id="13330" name="14 Luna"/>
            <p:cNvPicPr>
              <a:picLocks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8" y="2158"/>
              <a:ext cx="2135" cy="1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1" name="Text Box 22"/>
            <p:cNvSpPr txBox="1">
              <a:spLocks noChangeArrowheads="1"/>
            </p:cNvSpPr>
            <p:nvPr/>
          </p:nvSpPr>
          <p:spPr bwMode="auto">
            <a:xfrm rot="-2013743">
              <a:off x="2593" y="2662"/>
              <a:ext cx="654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16" name="15 Luna"/>
          <p:cNvGrpSpPr>
            <a:grpSpLocks/>
          </p:cNvGrpSpPr>
          <p:nvPr/>
        </p:nvGrpSpPr>
        <p:grpSpPr bwMode="auto">
          <a:xfrm>
            <a:off x="6284913" y="3505200"/>
            <a:ext cx="3524250" cy="3024188"/>
            <a:chOff x="3959" y="2208"/>
            <a:chExt cx="2220" cy="1905"/>
          </a:xfrm>
        </p:grpSpPr>
        <p:pic>
          <p:nvPicPr>
            <p:cNvPr id="13328" name="15 Luna"/>
            <p:cNvPicPr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9" y="2208"/>
              <a:ext cx="2220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9" name="Text Box 25"/>
            <p:cNvSpPr txBox="1">
              <a:spLocks noChangeArrowheads="1"/>
            </p:cNvSpPr>
            <p:nvPr/>
          </p:nvSpPr>
          <p:spPr bwMode="auto">
            <a:xfrm rot="-8993720">
              <a:off x="4435" y="2712"/>
              <a:ext cx="681" cy="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>
                <a:solidFill>
                  <a:srgbClr val="FFFFFF"/>
                </a:solidFill>
              </a:endParaRPr>
            </a:p>
          </p:txBody>
        </p:sp>
      </p:grpSp>
      <p:pic>
        <p:nvPicPr>
          <p:cNvPr id="11" name="Imagen 1" descr="Diapositiva35"/>
          <p:cNvPicPr>
            <a:picLocks noGrp="1" noChangeAspect="1"/>
          </p:cNvPicPr>
          <p:nvPr isPhoto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01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n 1" descr="Diapositiva37"/>
          <p:cNvPicPr>
            <a:picLocks noGrp="1" noChangeAspect="1"/>
          </p:cNvPicPr>
          <p:nvPr isPhoto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4288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n 1" descr="Diapositiva39"/>
          <p:cNvPicPr>
            <a:picLocks noGrp="1" noChangeAspect="1"/>
          </p:cNvPicPr>
          <p:nvPr isPhoto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4288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n 1" descr="Diapositiva45"/>
          <p:cNvPicPr>
            <a:picLocks noGrp="1" noChangeAspect="1"/>
          </p:cNvPicPr>
          <p:nvPr isPhoto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4288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17 Rectángulo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13" y="6827838"/>
            <a:ext cx="212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9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41" presetID="2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17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97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277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57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763"/>
            <a:ext cx="12192000" cy="6848475"/>
          </a:xfrm>
        </p:spPr>
      </p:pic>
      <p:grpSp>
        <p:nvGrpSpPr>
          <p:cNvPr id="5" name="4 Franja diagonal"/>
          <p:cNvGrpSpPr>
            <a:grpSpLocks/>
          </p:cNvGrpSpPr>
          <p:nvPr/>
        </p:nvGrpSpPr>
        <p:grpSpPr bwMode="auto">
          <a:xfrm>
            <a:off x="-23813" y="-23813"/>
            <a:ext cx="6070601" cy="2693988"/>
            <a:chOff x="-15" y="-15"/>
            <a:chExt cx="3824" cy="1697"/>
          </a:xfrm>
        </p:grpSpPr>
        <p:pic>
          <p:nvPicPr>
            <p:cNvPr id="14430" name="4 Franja diagonal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" y="-15"/>
              <a:ext cx="3824" cy="1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31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3633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6" name="5 Franja diagonal"/>
          <p:cNvGrpSpPr>
            <a:grpSpLocks/>
          </p:cNvGrpSpPr>
          <p:nvPr/>
        </p:nvGrpSpPr>
        <p:grpSpPr bwMode="auto">
          <a:xfrm>
            <a:off x="6145213" y="-23813"/>
            <a:ext cx="6070600" cy="2693988"/>
            <a:chOff x="3871" y="-15"/>
            <a:chExt cx="3824" cy="1697"/>
          </a:xfrm>
        </p:grpSpPr>
        <p:pic>
          <p:nvPicPr>
            <p:cNvPr id="14428" name="5 Franja diagonal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1" y="-15"/>
              <a:ext cx="3824" cy="1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29" name="Text Box 7"/>
            <p:cNvSpPr txBox="1">
              <a:spLocks noChangeArrowheads="1"/>
            </p:cNvSpPr>
            <p:nvPr/>
          </p:nvSpPr>
          <p:spPr bwMode="auto">
            <a:xfrm>
              <a:off x="4047" y="0"/>
              <a:ext cx="3633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7" name="6 Franja diagonal"/>
          <p:cNvGrpSpPr>
            <a:grpSpLocks/>
          </p:cNvGrpSpPr>
          <p:nvPr/>
        </p:nvGrpSpPr>
        <p:grpSpPr bwMode="auto">
          <a:xfrm>
            <a:off x="-23813" y="585788"/>
            <a:ext cx="6070601" cy="2687637"/>
            <a:chOff x="-15" y="369"/>
            <a:chExt cx="3824" cy="1693"/>
          </a:xfrm>
        </p:grpSpPr>
        <p:pic>
          <p:nvPicPr>
            <p:cNvPr id="14426" name="6 Franja diagonal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" y="369"/>
              <a:ext cx="3824" cy="16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27" name="Text Box 10"/>
            <p:cNvSpPr txBox="1">
              <a:spLocks noChangeArrowheads="1"/>
            </p:cNvSpPr>
            <p:nvPr/>
          </p:nvSpPr>
          <p:spPr bwMode="auto">
            <a:xfrm>
              <a:off x="0" y="383"/>
              <a:ext cx="3633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8" name="7 Franja diagonal"/>
          <p:cNvGrpSpPr>
            <a:grpSpLocks/>
          </p:cNvGrpSpPr>
          <p:nvPr/>
        </p:nvGrpSpPr>
        <p:grpSpPr bwMode="auto">
          <a:xfrm>
            <a:off x="6145213" y="585788"/>
            <a:ext cx="6070600" cy="2687637"/>
            <a:chOff x="3871" y="369"/>
            <a:chExt cx="3824" cy="1693"/>
          </a:xfrm>
        </p:grpSpPr>
        <p:pic>
          <p:nvPicPr>
            <p:cNvPr id="14424" name="7 Franja diagonal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1" y="369"/>
              <a:ext cx="3824" cy="16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25" name="Text Box 13"/>
            <p:cNvSpPr txBox="1">
              <a:spLocks noChangeArrowheads="1"/>
            </p:cNvSpPr>
            <p:nvPr/>
          </p:nvSpPr>
          <p:spPr bwMode="auto">
            <a:xfrm>
              <a:off x="4047" y="383"/>
              <a:ext cx="3633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9" name="8 Franja diagonal"/>
          <p:cNvGrpSpPr>
            <a:grpSpLocks/>
          </p:cNvGrpSpPr>
          <p:nvPr/>
        </p:nvGrpSpPr>
        <p:grpSpPr bwMode="auto">
          <a:xfrm>
            <a:off x="-23813" y="1122363"/>
            <a:ext cx="6070601" cy="2687637"/>
            <a:chOff x="-15" y="707"/>
            <a:chExt cx="3824" cy="1693"/>
          </a:xfrm>
        </p:grpSpPr>
        <p:pic>
          <p:nvPicPr>
            <p:cNvPr id="14422" name="8 Franja diagonal"/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" y="707"/>
              <a:ext cx="3824" cy="16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23" name="Text Box 16"/>
            <p:cNvSpPr txBox="1">
              <a:spLocks noChangeArrowheads="1"/>
            </p:cNvSpPr>
            <p:nvPr/>
          </p:nvSpPr>
          <p:spPr bwMode="auto">
            <a:xfrm>
              <a:off x="0" y="720"/>
              <a:ext cx="3647" cy="1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0" name="9 Franja diagonal"/>
          <p:cNvGrpSpPr>
            <a:grpSpLocks/>
          </p:cNvGrpSpPr>
          <p:nvPr/>
        </p:nvGrpSpPr>
        <p:grpSpPr bwMode="auto">
          <a:xfrm>
            <a:off x="6145213" y="1122363"/>
            <a:ext cx="6070600" cy="2687637"/>
            <a:chOff x="3871" y="707"/>
            <a:chExt cx="3824" cy="1693"/>
          </a:xfrm>
        </p:grpSpPr>
        <p:pic>
          <p:nvPicPr>
            <p:cNvPr id="14420" name="9 Franja diagonal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1" y="707"/>
              <a:ext cx="3824" cy="16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21" name="Text Box 19"/>
            <p:cNvSpPr txBox="1">
              <a:spLocks noChangeArrowheads="1"/>
            </p:cNvSpPr>
            <p:nvPr/>
          </p:nvSpPr>
          <p:spPr bwMode="auto">
            <a:xfrm>
              <a:off x="4047" y="720"/>
              <a:ext cx="3633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1" name="10 Franja diagonal"/>
          <p:cNvGrpSpPr>
            <a:grpSpLocks/>
          </p:cNvGrpSpPr>
          <p:nvPr/>
        </p:nvGrpSpPr>
        <p:grpSpPr bwMode="auto">
          <a:xfrm>
            <a:off x="-23813" y="1762125"/>
            <a:ext cx="6070601" cy="2693988"/>
            <a:chOff x="-15" y="1110"/>
            <a:chExt cx="3824" cy="1697"/>
          </a:xfrm>
        </p:grpSpPr>
        <p:pic>
          <p:nvPicPr>
            <p:cNvPr id="14418" name="10 Franja diagonal"/>
            <p:cNvPicPr>
              <a:picLocks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" y="1110"/>
              <a:ext cx="3824" cy="1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19" name="Text Box 22"/>
            <p:cNvSpPr txBox="1">
              <a:spLocks noChangeArrowheads="1"/>
            </p:cNvSpPr>
            <p:nvPr/>
          </p:nvSpPr>
          <p:spPr bwMode="auto">
            <a:xfrm>
              <a:off x="0" y="1125"/>
              <a:ext cx="3647" cy="1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2" name="11 Franja diagonal"/>
          <p:cNvGrpSpPr>
            <a:grpSpLocks/>
          </p:cNvGrpSpPr>
          <p:nvPr/>
        </p:nvGrpSpPr>
        <p:grpSpPr bwMode="auto">
          <a:xfrm>
            <a:off x="6145213" y="1762125"/>
            <a:ext cx="6070600" cy="2693988"/>
            <a:chOff x="3871" y="1110"/>
            <a:chExt cx="3824" cy="1697"/>
          </a:xfrm>
        </p:grpSpPr>
        <p:pic>
          <p:nvPicPr>
            <p:cNvPr id="14416" name="11 Franja diagonal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1" y="1110"/>
              <a:ext cx="3824" cy="1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17" name="Text Box 25"/>
            <p:cNvSpPr txBox="1">
              <a:spLocks noChangeArrowheads="1"/>
            </p:cNvSpPr>
            <p:nvPr/>
          </p:nvSpPr>
          <p:spPr bwMode="auto">
            <a:xfrm>
              <a:off x="4047" y="1125"/>
              <a:ext cx="3633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3" name="12 Franja mota"/>
          <p:cNvGrpSpPr>
            <a:grpSpLocks/>
          </p:cNvGrpSpPr>
          <p:nvPr/>
        </p:nvGrpSpPr>
        <p:grpSpPr bwMode="auto">
          <a:xfrm>
            <a:off x="-23813" y="2408238"/>
            <a:ext cx="6070601" cy="2687637"/>
            <a:chOff x="-15" y="1517"/>
            <a:chExt cx="3824" cy="1693"/>
          </a:xfrm>
        </p:grpSpPr>
        <p:pic>
          <p:nvPicPr>
            <p:cNvPr id="14414" name="12 Franja mota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" y="1517"/>
              <a:ext cx="3824" cy="16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15" name="Text Box 28"/>
            <p:cNvSpPr txBox="1">
              <a:spLocks noChangeArrowheads="1"/>
            </p:cNvSpPr>
            <p:nvPr/>
          </p:nvSpPr>
          <p:spPr bwMode="auto">
            <a:xfrm>
              <a:off x="0" y="1530"/>
              <a:ext cx="3633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4" name="13 Franja diagonal"/>
          <p:cNvGrpSpPr>
            <a:grpSpLocks/>
          </p:cNvGrpSpPr>
          <p:nvPr/>
        </p:nvGrpSpPr>
        <p:grpSpPr bwMode="auto">
          <a:xfrm>
            <a:off x="6145213" y="2408238"/>
            <a:ext cx="6070600" cy="2687637"/>
            <a:chOff x="3871" y="1517"/>
            <a:chExt cx="3824" cy="1693"/>
          </a:xfrm>
        </p:grpSpPr>
        <p:pic>
          <p:nvPicPr>
            <p:cNvPr id="14412" name="13 Franja diagonal"/>
            <p:cNvPicPr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1" y="1517"/>
              <a:ext cx="3824" cy="16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13" name="Text Box 31"/>
            <p:cNvSpPr txBox="1">
              <a:spLocks noChangeArrowheads="1"/>
            </p:cNvSpPr>
            <p:nvPr/>
          </p:nvSpPr>
          <p:spPr bwMode="auto">
            <a:xfrm>
              <a:off x="4033" y="1530"/>
              <a:ext cx="3647" cy="1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5" name="14 Franja diagonal"/>
          <p:cNvGrpSpPr>
            <a:grpSpLocks/>
          </p:cNvGrpSpPr>
          <p:nvPr/>
        </p:nvGrpSpPr>
        <p:grpSpPr bwMode="auto">
          <a:xfrm>
            <a:off x="-23813" y="2944813"/>
            <a:ext cx="6070601" cy="2687637"/>
            <a:chOff x="-15" y="1855"/>
            <a:chExt cx="3824" cy="1693"/>
          </a:xfrm>
        </p:grpSpPr>
        <p:pic>
          <p:nvPicPr>
            <p:cNvPr id="14410" name="14 Franja diagonal"/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" y="1855"/>
              <a:ext cx="3824" cy="16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11" name="Text Box 34"/>
            <p:cNvSpPr txBox="1">
              <a:spLocks noChangeArrowheads="1"/>
            </p:cNvSpPr>
            <p:nvPr/>
          </p:nvSpPr>
          <p:spPr bwMode="auto">
            <a:xfrm>
              <a:off x="0" y="1867"/>
              <a:ext cx="3647" cy="1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6" name="15 Franja diagonal"/>
          <p:cNvGrpSpPr>
            <a:grpSpLocks/>
          </p:cNvGrpSpPr>
          <p:nvPr/>
        </p:nvGrpSpPr>
        <p:grpSpPr bwMode="auto">
          <a:xfrm>
            <a:off x="6145213" y="3048000"/>
            <a:ext cx="6070600" cy="2693988"/>
            <a:chOff x="3871" y="1920"/>
            <a:chExt cx="3824" cy="1697"/>
          </a:xfrm>
        </p:grpSpPr>
        <p:pic>
          <p:nvPicPr>
            <p:cNvPr id="14408" name="15 Franja diagonal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1" y="1920"/>
              <a:ext cx="3824" cy="1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09" name="Text Box 37"/>
            <p:cNvSpPr txBox="1">
              <a:spLocks noChangeArrowheads="1"/>
            </p:cNvSpPr>
            <p:nvPr/>
          </p:nvSpPr>
          <p:spPr bwMode="auto">
            <a:xfrm>
              <a:off x="4047" y="1935"/>
              <a:ext cx="3633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7" name="16 Franja diagonal"/>
          <p:cNvGrpSpPr>
            <a:grpSpLocks/>
          </p:cNvGrpSpPr>
          <p:nvPr/>
        </p:nvGrpSpPr>
        <p:grpSpPr bwMode="auto">
          <a:xfrm>
            <a:off x="-23813" y="3548063"/>
            <a:ext cx="6070601" cy="2693987"/>
            <a:chOff x="-15" y="2235"/>
            <a:chExt cx="3824" cy="1697"/>
          </a:xfrm>
        </p:grpSpPr>
        <p:pic>
          <p:nvPicPr>
            <p:cNvPr id="14406" name="16 Franja diagonal"/>
            <p:cNvPicPr>
              <a:picLocks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" y="2235"/>
              <a:ext cx="3824" cy="1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07" name="Text Box 40"/>
            <p:cNvSpPr txBox="1">
              <a:spLocks noChangeArrowheads="1"/>
            </p:cNvSpPr>
            <p:nvPr/>
          </p:nvSpPr>
          <p:spPr bwMode="auto">
            <a:xfrm>
              <a:off x="0" y="2250"/>
              <a:ext cx="3647" cy="1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8" name="17 Franja diagonal"/>
          <p:cNvGrpSpPr>
            <a:grpSpLocks/>
          </p:cNvGrpSpPr>
          <p:nvPr/>
        </p:nvGrpSpPr>
        <p:grpSpPr bwMode="auto">
          <a:xfrm>
            <a:off x="6145213" y="3548063"/>
            <a:ext cx="6070600" cy="2693987"/>
            <a:chOff x="3871" y="2235"/>
            <a:chExt cx="3824" cy="1697"/>
          </a:xfrm>
        </p:grpSpPr>
        <p:pic>
          <p:nvPicPr>
            <p:cNvPr id="14404" name="17 Franja diagonal"/>
            <p:cNvPicPr>
              <a:picLocks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1" y="2235"/>
              <a:ext cx="3824" cy="1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05" name="Text Box 43"/>
            <p:cNvSpPr txBox="1">
              <a:spLocks noChangeArrowheads="1"/>
            </p:cNvSpPr>
            <p:nvPr/>
          </p:nvSpPr>
          <p:spPr bwMode="auto">
            <a:xfrm>
              <a:off x="4020" y="2250"/>
              <a:ext cx="3660" cy="16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19" name="18 Franja diagonal"/>
          <p:cNvGrpSpPr>
            <a:grpSpLocks/>
          </p:cNvGrpSpPr>
          <p:nvPr/>
        </p:nvGrpSpPr>
        <p:grpSpPr bwMode="auto">
          <a:xfrm>
            <a:off x="-23813" y="4194175"/>
            <a:ext cx="6070601" cy="2687638"/>
            <a:chOff x="-15" y="2642"/>
            <a:chExt cx="3824" cy="1693"/>
          </a:xfrm>
        </p:grpSpPr>
        <p:pic>
          <p:nvPicPr>
            <p:cNvPr id="14402" name="18 Franja diagonal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" y="2642"/>
              <a:ext cx="3824" cy="16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03" name="Text Box 46"/>
            <p:cNvSpPr txBox="1">
              <a:spLocks noChangeArrowheads="1"/>
            </p:cNvSpPr>
            <p:nvPr/>
          </p:nvSpPr>
          <p:spPr bwMode="auto">
            <a:xfrm>
              <a:off x="0" y="2655"/>
              <a:ext cx="3633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0" name="19 Franja diagonal"/>
          <p:cNvGrpSpPr>
            <a:grpSpLocks/>
          </p:cNvGrpSpPr>
          <p:nvPr/>
        </p:nvGrpSpPr>
        <p:grpSpPr bwMode="auto">
          <a:xfrm>
            <a:off x="6145213" y="4194175"/>
            <a:ext cx="6070600" cy="2687638"/>
            <a:chOff x="3871" y="2642"/>
            <a:chExt cx="3824" cy="1693"/>
          </a:xfrm>
        </p:grpSpPr>
        <p:pic>
          <p:nvPicPr>
            <p:cNvPr id="14400" name="19 Franja diagonal"/>
            <p:cNvPicPr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1" y="2642"/>
              <a:ext cx="3824" cy="16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01" name="Text Box 49"/>
            <p:cNvSpPr txBox="1">
              <a:spLocks noChangeArrowheads="1"/>
            </p:cNvSpPr>
            <p:nvPr/>
          </p:nvSpPr>
          <p:spPr bwMode="auto">
            <a:xfrm>
              <a:off x="4033" y="2655"/>
              <a:ext cx="3647" cy="1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1" name="20 Franja diagonal"/>
          <p:cNvGrpSpPr>
            <a:grpSpLocks/>
          </p:cNvGrpSpPr>
          <p:nvPr/>
        </p:nvGrpSpPr>
        <p:grpSpPr bwMode="auto">
          <a:xfrm>
            <a:off x="-23813" y="298450"/>
            <a:ext cx="6070601" cy="2689225"/>
            <a:chOff x="-15" y="188"/>
            <a:chExt cx="3824" cy="1694"/>
          </a:xfrm>
        </p:grpSpPr>
        <p:pic>
          <p:nvPicPr>
            <p:cNvPr id="14398" name="20 Franja diagonal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" y="188"/>
              <a:ext cx="3824" cy="1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99" name="Text Box 52"/>
            <p:cNvSpPr txBox="1">
              <a:spLocks noChangeArrowheads="1"/>
            </p:cNvSpPr>
            <p:nvPr/>
          </p:nvSpPr>
          <p:spPr bwMode="auto">
            <a:xfrm>
              <a:off x="0" y="203"/>
              <a:ext cx="3633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2" name="21 Franja diagonal"/>
          <p:cNvGrpSpPr>
            <a:grpSpLocks/>
          </p:cNvGrpSpPr>
          <p:nvPr/>
        </p:nvGrpSpPr>
        <p:grpSpPr bwMode="auto">
          <a:xfrm>
            <a:off x="6145213" y="298450"/>
            <a:ext cx="6070600" cy="2689225"/>
            <a:chOff x="3871" y="188"/>
            <a:chExt cx="3824" cy="1694"/>
          </a:xfrm>
        </p:grpSpPr>
        <p:pic>
          <p:nvPicPr>
            <p:cNvPr id="14396" name="21 Franja diagonal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1" y="188"/>
              <a:ext cx="3824" cy="1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97" name="Text Box 55"/>
            <p:cNvSpPr txBox="1">
              <a:spLocks noChangeArrowheads="1"/>
            </p:cNvSpPr>
            <p:nvPr/>
          </p:nvSpPr>
          <p:spPr bwMode="auto">
            <a:xfrm>
              <a:off x="4047" y="203"/>
              <a:ext cx="3633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3" name="22 Franja diagonal"/>
          <p:cNvGrpSpPr>
            <a:grpSpLocks/>
          </p:cNvGrpSpPr>
          <p:nvPr/>
        </p:nvGrpSpPr>
        <p:grpSpPr bwMode="auto">
          <a:xfrm>
            <a:off x="-23813" y="798513"/>
            <a:ext cx="6070601" cy="2687637"/>
            <a:chOff x="-15" y="503"/>
            <a:chExt cx="3824" cy="1693"/>
          </a:xfrm>
        </p:grpSpPr>
        <p:pic>
          <p:nvPicPr>
            <p:cNvPr id="14394" name="22 Franja diagonal"/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" y="503"/>
              <a:ext cx="3824" cy="16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95" name="Text Box 58"/>
            <p:cNvSpPr txBox="1">
              <a:spLocks noChangeArrowheads="1"/>
            </p:cNvSpPr>
            <p:nvPr/>
          </p:nvSpPr>
          <p:spPr bwMode="auto">
            <a:xfrm>
              <a:off x="0" y="518"/>
              <a:ext cx="3647" cy="1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4" name="23 Franja diagonal"/>
          <p:cNvGrpSpPr>
            <a:grpSpLocks/>
          </p:cNvGrpSpPr>
          <p:nvPr/>
        </p:nvGrpSpPr>
        <p:grpSpPr bwMode="auto">
          <a:xfrm>
            <a:off x="6145213" y="798513"/>
            <a:ext cx="6070600" cy="2687637"/>
            <a:chOff x="3871" y="503"/>
            <a:chExt cx="3824" cy="1693"/>
          </a:xfrm>
        </p:grpSpPr>
        <p:pic>
          <p:nvPicPr>
            <p:cNvPr id="14392" name="23 Franja diagonal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1" y="503"/>
              <a:ext cx="3824" cy="16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93" name="Text Box 61"/>
            <p:cNvSpPr txBox="1">
              <a:spLocks noChangeArrowheads="1"/>
            </p:cNvSpPr>
            <p:nvPr/>
          </p:nvSpPr>
          <p:spPr bwMode="auto">
            <a:xfrm>
              <a:off x="4047" y="518"/>
              <a:ext cx="3633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5" name="24 Franja diagmota"/>
          <p:cNvGrpSpPr>
            <a:grpSpLocks/>
          </p:cNvGrpSpPr>
          <p:nvPr/>
        </p:nvGrpSpPr>
        <p:grpSpPr bwMode="auto">
          <a:xfrm>
            <a:off x="-23813" y="1431925"/>
            <a:ext cx="6070601" cy="2689225"/>
            <a:chOff x="-15" y="902"/>
            <a:chExt cx="3824" cy="1694"/>
          </a:xfrm>
        </p:grpSpPr>
        <p:pic>
          <p:nvPicPr>
            <p:cNvPr id="14390" name="24 Franja diagmota"/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" y="902"/>
              <a:ext cx="3824" cy="1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91" name="Text Box 64"/>
            <p:cNvSpPr txBox="1">
              <a:spLocks noChangeArrowheads="1"/>
            </p:cNvSpPr>
            <p:nvPr/>
          </p:nvSpPr>
          <p:spPr bwMode="auto">
            <a:xfrm>
              <a:off x="0" y="914"/>
              <a:ext cx="3647" cy="1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6" name="25 Franja diagonal"/>
          <p:cNvGrpSpPr>
            <a:grpSpLocks/>
          </p:cNvGrpSpPr>
          <p:nvPr/>
        </p:nvGrpSpPr>
        <p:grpSpPr bwMode="auto">
          <a:xfrm>
            <a:off x="6145213" y="1444625"/>
            <a:ext cx="6070600" cy="2689225"/>
            <a:chOff x="3871" y="910"/>
            <a:chExt cx="3824" cy="1694"/>
          </a:xfrm>
        </p:grpSpPr>
        <p:pic>
          <p:nvPicPr>
            <p:cNvPr id="14388" name="25 Franja diagonal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1" y="910"/>
              <a:ext cx="3824" cy="1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89" name="Text Box 67"/>
            <p:cNvSpPr txBox="1">
              <a:spLocks noChangeArrowheads="1"/>
            </p:cNvSpPr>
            <p:nvPr/>
          </p:nvSpPr>
          <p:spPr bwMode="auto">
            <a:xfrm>
              <a:off x="4047" y="923"/>
              <a:ext cx="3633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7" name="26 Franja diagonal"/>
          <p:cNvGrpSpPr>
            <a:grpSpLocks/>
          </p:cNvGrpSpPr>
          <p:nvPr/>
        </p:nvGrpSpPr>
        <p:grpSpPr bwMode="auto">
          <a:xfrm>
            <a:off x="-23813" y="2084388"/>
            <a:ext cx="6070601" cy="2689225"/>
            <a:chOff x="-15" y="1313"/>
            <a:chExt cx="3824" cy="1694"/>
          </a:xfrm>
        </p:grpSpPr>
        <p:pic>
          <p:nvPicPr>
            <p:cNvPr id="14386" name="26 Franja diagonal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" y="1313"/>
              <a:ext cx="3824" cy="1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87" name="Text Box 70"/>
            <p:cNvSpPr txBox="1">
              <a:spLocks noChangeArrowheads="1"/>
            </p:cNvSpPr>
            <p:nvPr/>
          </p:nvSpPr>
          <p:spPr bwMode="auto">
            <a:xfrm>
              <a:off x="0" y="1328"/>
              <a:ext cx="3633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8" name="27 Franja diagonal"/>
          <p:cNvGrpSpPr>
            <a:grpSpLocks/>
          </p:cNvGrpSpPr>
          <p:nvPr/>
        </p:nvGrpSpPr>
        <p:grpSpPr bwMode="auto">
          <a:xfrm>
            <a:off x="6145213" y="2084388"/>
            <a:ext cx="6070600" cy="2689225"/>
            <a:chOff x="3871" y="1313"/>
            <a:chExt cx="3824" cy="1694"/>
          </a:xfrm>
        </p:grpSpPr>
        <p:pic>
          <p:nvPicPr>
            <p:cNvPr id="14384" name="27 Franja diagonal"/>
            <p:cNvPicPr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1" y="1313"/>
              <a:ext cx="3824" cy="1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85" name="Text Box 73"/>
            <p:cNvSpPr txBox="1">
              <a:spLocks noChangeArrowheads="1"/>
            </p:cNvSpPr>
            <p:nvPr/>
          </p:nvSpPr>
          <p:spPr bwMode="auto">
            <a:xfrm>
              <a:off x="4033" y="1328"/>
              <a:ext cx="3647" cy="1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29" name="28 Franja diagonal"/>
          <p:cNvGrpSpPr>
            <a:grpSpLocks/>
          </p:cNvGrpSpPr>
          <p:nvPr/>
        </p:nvGrpSpPr>
        <p:grpSpPr bwMode="auto">
          <a:xfrm>
            <a:off x="-23813" y="2713038"/>
            <a:ext cx="6070601" cy="2687637"/>
            <a:chOff x="-15" y="1709"/>
            <a:chExt cx="3824" cy="1693"/>
          </a:xfrm>
        </p:grpSpPr>
        <p:pic>
          <p:nvPicPr>
            <p:cNvPr id="14382" name="28 Franja diagonal"/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" y="1709"/>
              <a:ext cx="3824" cy="16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83" name="Text Box 76"/>
            <p:cNvSpPr txBox="1">
              <a:spLocks noChangeArrowheads="1"/>
            </p:cNvSpPr>
            <p:nvPr/>
          </p:nvSpPr>
          <p:spPr bwMode="auto">
            <a:xfrm>
              <a:off x="0" y="1723"/>
              <a:ext cx="3647" cy="1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30" name="29 Franja diagonal"/>
          <p:cNvGrpSpPr>
            <a:grpSpLocks/>
          </p:cNvGrpSpPr>
          <p:nvPr/>
        </p:nvGrpSpPr>
        <p:grpSpPr bwMode="auto">
          <a:xfrm>
            <a:off x="6145213" y="2730500"/>
            <a:ext cx="6070600" cy="2689225"/>
            <a:chOff x="3871" y="1720"/>
            <a:chExt cx="3824" cy="1694"/>
          </a:xfrm>
        </p:grpSpPr>
        <p:pic>
          <p:nvPicPr>
            <p:cNvPr id="14380" name="29 Franja diagonal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1" y="1720"/>
              <a:ext cx="3824" cy="1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81" name="Text Box 79"/>
            <p:cNvSpPr txBox="1">
              <a:spLocks noChangeArrowheads="1"/>
            </p:cNvSpPr>
            <p:nvPr/>
          </p:nvSpPr>
          <p:spPr bwMode="auto">
            <a:xfrm>
              <a:off x="4047" y="1733"/>
              <a:ext cx="3633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31" name="30 Franja diagonal"/>
          <p:cNvGrpSpPr>
            <a:grpSpLocks/>
          </p:cNvGrpSpPr>
          <p:nvPr/>
        </p:nvGrpSpPr>
        <p:grpSpPr bwMode="auto">
          <a:xfrm>
            <a:off x="-23813" y="3230563"/>
            <a:ext cx="6070601" cy="2689225"/>
            <a:chOff x="-15" y="2035"/>
            <a:chExt cx="3824" cy="1694"/>
          </a:xfrm>
        </p:grpSpPr>
        <p:pic>
          <p:nvPicPr>
            <p:cNvPr id="14378" name="30 Franja diagonal"/>
            <p:cNvPicPr>
              <a:picLocks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" y="2035"/>
              <a:ext cx="3824" cy="1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79" name="Text Box 82"/>
            <p:cNvSpPr txBox="1">
              <a:spLocks noChangeArrowheads="1"/>
            </p:cNvSpPr>
            <p:nvPr/>
          </p:nvSpPr>
          <p:spPr bwMode="auto">
            <a:xfrm>
              <a:off x="0" y="2048"/>
              <a:ext cx="3647" cy="1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32" name="31 Franja diagonal"/>
          <p:cNvGrpSpPr>
            <a:grpSpLocks/>
          </p:cNvGrpSpPr>
          <p:nvPr/>
        </p:nvGrpSpPr>
        <p:grpSpPr bwMode="auto">
          <a:xfrm>
            <a:off x="6145213" y="3267075"/>
            <a:ext cx="6070600" cy="2689225"/>
            <a:chOff x="3871" y="2058"/>
            <a:chExt cx="3824" cy="1694"/>
          </a:xfrm>
        </p:grpSpPr>
        <p:pic>
          <p:nvPicPr>
            <p:cNvPr id="14376" name="31 Franja diagonal"/>
            <p:cNvPicPr>
              <a:picLocks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1" y="2058"/>
              <a:ext cx="3824" cy="1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77" name="Text Box 85"/>
            <p:cNvSpPr txBox="1">
              <a:spLocks noChangeArrowheads="1"/>
            </p:cNvSpPr>
            <p:nvPr/>
          </p:nvSpPr>
          <p:spPr bwMode="auto">
            <a:xfrm>
              <a:off x="4020" y="2070"/>
              <a:ext cx="3660" cy="16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33" name="32 Franja diagonal"/>
          <p:cNvGrpSpPr>
            <a:grpSpLocks/>
          </p:cNvGrpSpPr>
          <p:nvPr/>
        </p:nvGrpSpPr>
        <p:grpSpPr bwMode="auto">
          <a:xfrm>
            <a:off x="-23813" y="3870325"/>
            <a:ext cx="6070601" cy="2689225"/>
            <a:chOff x="-15" y="2438"/>
            <a:chExt cx="3824" cy="1694"/>
          </a:xfrm>
        </p:grpSpPr>
        <p:pic>
          <p:nvPicPr>
            <p:cNvPr id="14374" name="32 Franja diagonal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" y="2438"/>
              <a:ext cx="3824" cy="1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75" name="Text Box 88"/>
            <p:cNvSpPr txBox="1">
              <a:spLocks noChangeArrowheads="1"/>
            </p:cNvSpPr>
            <p:nvPr/>
          </p:nvSpPr>
          <p:spPr bwMode="auto">
            <a:xfrm>
              <a:off x="0" y="2453"/>
              <a:ext cx="3633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grpSp>
        <p:nvGrpSpPr>
          <p:cNvPr id="34" name="33 Franja diagonal"/>
          <p:cNvGrpSpPr>
            <a:grpSpLocks/>
          </p:cNvGrpSpPr>
          <p:nvPr/>
        </p:nvGrpSpPr>
        <p:grpSpPr bwMode="auto">
          <a:xfrm>
            <a:off x="6145213" y="3870325"/>
            <a:ext cx="6070600" cy="2689225"/>
            <a:chOff x="3871" y="2438"/>
            <a:chExt cx="3824" cy="1694"/>
          </a:xfrm>
        </p:grpSpPr>
        <p:pic>
          <p:nvPicPr>
            <p:cNvPr id="14372" name="33 Franja diagonal"/>
            <p:cNvPicPr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1" y="2438"/>
              <a:ext cx="3824" cy="1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73" name="Text Box 91"/>
            <p:cNvSpPr txBox="1">
              <a:spLocks noChangeArrowheads="1"/>
            </p:cNvSpPr>
            <p:nvPr/>
          </p:nvSpPr>
          <p:spPr bwMode="auto">
            <a:xfrm>
              <a:off x="4033" y="2453"/>
              <a:ext cx="3647" cy="1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s-ES" altLang="es-ES" sz="1800"/>
            </a:p>
          </p:txBody>
        </p:sp>
      </p:grpSp>
      <p:pic>
        <p:nvPicPr>
          <p:cNvPr id="35" name="Imagen 1" descr="Diapositiva46"/>
          <p:cNvPicPr>
            <a:picLocks noGrp="1" noChangeAspect="1"/>
          </p:cNvPicPr>
          <p:nvPr isPhoto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Imagen 1" descr="Diapositiva43"/>
          <p:cNvPicPr>
            <a:picLocks noGrp="1" noChangeAspect="1"/>
          </p:cNvPicPr>
          <p:nvPr isPhoto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36 Rectángulo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13" y="6827838"/>
            <a:ext cx="212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44" presetID="26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361" presetID="3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4000" decel="100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40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40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40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9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3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</a:endParaRPr>
          </a:p>
        </p:txBody>
      </p:sp>
      <p:pic>
        <p:nvPicPr>
          <p:cNvPr id="2" name="1 Anillo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175" y="0"/>
            <a:ext cx="6870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Anill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517525"/>
            <a:ext cx="5803900" cy="581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Anillo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225" y="841375"/>
            <a:ext cx="5065713" cy="513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Anillo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538" y="1268413"/>
            <a:ext cx="4365625" cy="433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Anillo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013" y="1627188"/>
            <a:ext cx="3627437" cy="360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Anillo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75" y="1914525"/>
            <a:ext cx="2919413" cy="295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1" descr="Diapositiva51"/>
          <p:cNvPicPr>
            <a:picLocks noGrp="1" noChangeAspect="1"/>
          </p:cNvPicPr>
          <p:nvPr isPhoto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06288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1" descr="Diapositiva48"/>
          <p:cNvPicPr>
            <a:picLocks noGrp="1" noChangeAspect="1"/>
          </p:cNvPicPr>
          <p:nvPr isPhoto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12192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n 1" descr="Diapositiva52"/>
          <p:cNvPicPr>
            <a:picLocks noGrp="1" noChangeAspect="1"/>
          </p:cNvPicPr>
          <p:nvPr isPhoto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06288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n 1" descr="Diapositiva53"/>
          <p:cNvPicPr>
            <a:picLocks noGrp="1" noChangeAspect="1"/>
          </p:cNvPicPr>
          <p:nvPr isPhoto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06288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Rectángulo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13" y="6827838"/>
            <a:ext cx="212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 descr="C:\Users\Usuario\Desktop\mi firma.gif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632450"/>
            <a:ext cx="2879725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 Rectángulo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3188" y="0"/>
            <a:ext cx="4425950" cy="290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0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8" dur="3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30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34" presetID="4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140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146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 nodeType="clickPar">
                      <p:stCondLst>
                        <p:cond delay="indefinite"/>
                      </p:stCondLst>
                      <p:childTnLst>
                        <p:par>
                          <p:cTn id="1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155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1155" decel="100000"/>
                                        <p:tgtEl>
                                          <p:spTgt spid="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2" dur="115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4" dur="115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1" descr="milespowerpoints_r2_c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121" y="554459"/>
            <a:ext cx="4225921" cy="553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4" descr="too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43" y="1664815"/>
            <a:ext cx="11061119" cy="59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Rectangle 23"/>
          <p:cNvSpPr>
            <a:spLocks noChangeArrowheads="1"/>
          </p:cNvSpPr>
          <p:nvPr/>
        </p:nvSpPr>
        <p:spPr bwMode="auto">
          <a:xfrm>
            <a:off x="3482882" y="2645560"/>
            <a:ext cx="5487360" cy="3624860"/>
          </a:xfrm>
          <a:prstGeom prst="rect">
            <a:avLst/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1pPr>
            <a:lvl2pPr marL="742950" indent="-28575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2pPr>
            <a:lvl3pPr marL="11430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3pPr>
            <a:lvl4pPr marL="16002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4pPr>
            <a:lvl5pPr marL="20574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9pPr>
          </a:lstStyle>
          <a:p>
            <a:pPr algn="ctr" defTabSz="449263"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 altLang="es-ES" smtClean="0">
              <a:solidFill>
                <a:srgbClr val="FFFFFF"/>
              </a:solidFill>
            </a:endParaRPr>
          </a:p>
        </p:txBody>
      </p:sp>
      <p:sp>
        <p:nvSpPr>
          <p:cNvPr id="2053" name="Text Box 24">
            <a:hlinkClick r:id="rId7"/>
          </p:cNvPr>
          <p:cNvSpPr txBox="1">
            <a:spLocks noChangeArrowheads="1"/>
          </p:cNvSpPr>
          <p:nvPr/>
        </p:nvSpPr>
        <p:spPr bwMode="auto">
          <a:xfrm>
            <a:off x="4266240" y="3493807"/>
            <a:ext cx="2004480" cy="493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1pPr>
            <a:lvl2pPr marL="742950" indent="-28575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2pPr>
            <a:lvl3pPr marL="11430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3pPr>
            <a:lvl4pPr marL="16002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4pPr>
            <a:lvl5pPr marL="20574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9pPr>
          </a:lstStyle>
          <a:p>
            <a:pPr defTabSz="449263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itchFamily="2" charset="2"/>
              <a:buNone/>
            </a:pPr>
            <a:r>
              <a:rPr lang="es-ES" altLang="es-ES" sz="2800" smtClean="0">
                <a:solidFill>
                  <a:srgbClr val="000000"/>
                </a:solidFill>
                <a:hlinkClick r:id="rId8"/>
              </a:rPr>
              <a:t>Frases</a:t>
            </a:r>
            <a:endParaRPr lang="es-ES" altLang="es-ES" sz="2800" smtClean="0">
              <a:solidFill>
                <a:srgbClr val="000000"/>
              </a:solidFill>
            </a:endParaRPr>
          </a:p>
        </p:txBody>
      </p:sp>
      <p:sp>
        <p:nvSpPr>
          <p:cNvPr id="2054" name="Text Box 25"/>
          <p:cNvSpPr txBox="1">
            <a:spLocks noChangeArrowheads="1"/>
          </p:cNvSpPr>
          <p:nvPr/>
        </p:nvSpPr>
        <p:spPr bwMode="auto">
          <a:xfrm>
            <a:off x="6706561" y="3950335"/>
            <a:ext cx="1655040" cy="493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1pPr>
            <a:lvl2pPr marL="742950" indent="-28575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2pPr>
            <a:lvl3pPr marL="11430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3pPr>
            <a:lvl4pPr marL="16002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4pPr>
            <a:lvl5pPr marL="20574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9pPr>
          </a:lstStyle>
          <a:p>
            <a:pPr defTabSz="449263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itchFamily="2" charset="2"/>
              <a:buNone/>
            </a:pPr>
            <a:r>
              <a:rPr lang="es-ES" altLang="es-ES" sz="2800" smtClean="0">
                <a:solidFill>
                  <a:srgbClr val="FFFFFF"/>
                </a:solidFill>
                <a:hlinkClick r:id="rId9"/>
              </a:rPr>
              <a:t>Videos</a:t>
            </a:r>
            <a:endParaRPr lang="es-ES" altLang="es-ES" sz="2800" smtClean="0">
              <a:solidFill>
                <a:srgbClr val="FFFFFF"/>
              </a:solidFill>
            </a:endParaRPr>
          </a:p>
        </p:txBody>
      </p:sp>
      <p:sp>
        <p:nvSpPr>
          <p:cNvPr id="2055" name="Text Box 26"/>
          <p:cNvSpPr txBox="1">
            <a:spLocks noChangeArrowheads="1"/>
          </p:cNvSpPr>
          <p:nvPr/>
        </p:nvSpPr>
        <p:spPr bwMode="auto">
          <a:xfrm>
            <a:off x="4354562" y="4735217"/>
            <a:ext cx="1916160" cy="493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1pPr>
            <a:lvl2pPr marL="742950" indent="-28575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2pPr>
            <a:lvl3pPr marL="11430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3pPr>
            <a:lvl4pPr marL="16002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4pPr>
            <a:lvl5pPr marL="20574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9pPr>
          </a:lstStyle>
          <a:p>
            <a:pPr defTabSz="449263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itchFamily="2" charset="2"/>
              <a:buNone/>
            </a:pPr>
            <a:r>
              <a:rPr lang="es-ES" altLang="es-ES" sz="2800" smtClean="0">
                <a:solidFill>
                  <a:srgbClr val="000000"/>
                </a:solidFill>
                <a:hlinkClick r:id="rId10"/>
              </a:rPr>
              <a:t>Postales</a:t>
            </a:r>
            <a:endParaRPr lang="es-ES" altLang="es-ES" sz="2800" smtClean="0">
              <a:solidFill>
                <a:srgbClr val="000000"/>
              </a:solidFill>
            </a:endParaRPr>
          </a:p>
        </p:txBody>
      </p:sp>
      <p:sp>
        <p:nvSpPr>
          <p:cNvPr id="2056" name="Text Box 29"/>
          <p:cNvSpPr txBox="1">
            <a:spLocks noChangeArrowheads="1"/>
          </p:cNvSpPr>
          <p:nvPr/>
        </p:nvSpPr>
        <p:spPr bwMode="auto">
          <a:xfrm>
            <a:off x="3571201" y="2730528"/>
            <a:ext cx="4543231" cy="521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1pPr>
            <a:lvl2pPr marL="742950" indent="-28575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2pPr>
            <a:lvl3pPr marL="11430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3pPr>
            <a:lvl4pPr marL="16002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4pPr>
            <a:lvl5pPr marL="20574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9pPr>
          </a:lstStyle>
          <a:p>
            <a:pPr defTabSz="449263"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r>
              <a:rPr lang="es-ES" altLang="es-ES" sz="3000" b="1" i="1" u="none" smtClean="0">
                <a:solidFill>
                  <a:srgbClr val="FFFFFF"/>
                </a:solidFill>
              </a:rPr>
              <a:t>Más sitios interesantes: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El Girasol (NXPowerLite)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Arial"/>
        <a:ea typeface="MS Gothic"/>
        <a:cs typeface=""/>
      </a:majorFont>
      <a:minorFont>
        <a:latin typeface="Arial"/>
        <a:ea typeface="MS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pitchFamily="2" charset="2"/>
          <a:buNone/>
          <a:tabLst/>
          <a:defRPr kumimoji="0" lang="en-GB" sz="2000" b="0" i="0" u="sng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S Gothic" pitchFamily="49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pitchFamily="2" charset="2"/>
          <a:buNone/>
          <a:tabLst/>
          <a:defRPr kumimoji="0" lang="en-GB" sz="2000" b="0" i="0" u="sng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S Gothic" pitchFamily="49" charset="-128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Girasol (NXPowerLite)</Template>
  <TotalTime>8</TotalTime>
  <Words>78</Words>
  <Application>Microsoft Office PowerPoint</Application>
  <PresentationFormat>Personalizado</PresentationFormat>
  <Paragraphs>29</Paragraphs>
  <Slides>15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El Girasol (NXPowerLite)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Jesús Mota</dc:creator>
  <cp:lastModifiedBy>Jesús Mota</cp:lastModifiedBy>
  <cp:revision>8</cp:revision>
  <dcterms:created xsi:type="dcterms:W3CDTF">2016-12-07T22:43:56Z</dcterms:created>
  <dcterms:modified xsi:type="dcterms:W3CDTF">2016-12-08T18:12:09Z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14658020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D5.0.6</vt:lpwstr>
  </property>
  <property fmtid="{D5CDD505-2E9C-101B-9397-08002B2CF9AE}" pid="5" name="NXTAG2">
    <vt:lpwstr>000800ce340100000000010250600207f7000400038000</vt:lpwstr>
  </property>
  <property fmtid="{D5CDD505-2E9C-101B-9397-08002B2CF9AE}" pid="6" name="_MarkAsFinal">
    <vt:bool>true</vt:bool>
  </property>
</Properties>
</file>