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2" r:id="rId4"/>
    <p:sldId id="258" r:id="rId5"/>
    <p:sldId id="275" r:id="rId6"/>
    <p:sldId id="259" r:id="rId7"/>
    <p:sldId id="260" r:id="rId8"/>
    <p:sldId id="261" r:id="rId9"/>
    <p:sldId id="262" r:id="rId10"/>
    <p:sldId id="269" r:id="rId11"/>
    <p:sldId id="280" r:id="rId12"/>
    <p:sldId id="263" r:id="rId13"/>
    <p:sldId id="264" r:id="rId14"/>
    <p:sldId id="286" r:id="rId15"/>
    <p:sldId id="265" r:id="rId16"/>
    <p:sldId id="266" r:id="rId17"/>
    <p:sldId id="267" r:id="rId18"/>
    <p:sldId id="268" r:id="rId19"/>
    <p:sldId id="270" r:id="rId20"/>
    <p:sldId id="271" r:id="rId21"/>
    <p:sldId id="272" r:id="rId22"/>
    <p:sldId id="276" r:id="rId23"/>
    <p:sldId id="273" r:id="rId24"/>
    <p:sldId id="274" r:id="rId25"/>
    <p:sldId id="277" r:id="rId26"/>
    <p:sldId id="278" r:id="rId27"/>
    <p:sldId id="279" r:id="rId28"/>
    <p:sldId id="281" r:id="rId29"/>
    <p:sldId id="285" r:id="rId30"/>
    <p:sldId id="284" r:id="rId31"/>
    <p:sldId id="290" r:id="rId32"/>
    <p:sldId id="287" r:id="rId33"/>
    <p:sldId id="289" r:id="rId34"/>
    <p:sldId id="291" r:id="rId35"/>
    <p:sldId id="292" r:id="rId3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Full" cryptAlgorithmClass="hash" cryptAlgorithmType="typeAny" cryptAlgorithmSid="4" spinCount="100000" saltData="DkGdYq9JkSvfNc3RWKOReA==" hashData="F9DZxUQZ1ZLV/4sJyeuzd999Cfo="/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71" d="100"/>
          <a:sy n="71" d="100"/>
        </p:scale>
        <p:origin x="-379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49C31-D50C-4C4E-A09B-341D9C5A7953}" type="datetimeFigureOut">
              <a:rPr lang="es-ES"/>
              <a:pPr>
                <a:defRPr/>
              </a:pPr>
              <a:t>24/10/2014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FDCFE1-A6E6-4C17-9B16-3B3C96717CED}" type="slidenum">
              <a:rPr lang="es-ES" altLang="es-ES"/>
              <a:pPr/>
              <a:t>‹N°›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80548728"/>
      </p:ext>
    </p:extLst>
  </p:cSld>
  <p:clrMapOvr>
    <a:masterClrMapping/>
  </p:clrMapOvr>
  <p:transition spd="med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96CB4-E1BE-4855-B14D-D9641FD977AF}" type="datetimeFigureOut">
              <a:rPr lang="es-ES"/>
              <a:pPr>
                <a:defRPr/>
              </a:pPr>
              <a:t>24/10/2014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EF69F5-D180-4ACB-98A2-1F6632066D97}" type="slidenum">
              <a:rPr lang="es-ES" altLang="es-ES"/>
              <a:pPr/>
              <a:t>‹N°›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80073313"/>
      </p:ext>
    </p:extLst>
  </p:cSld>
  <p:clrMapOvr>
    <a:masterClrMapping/>
  </p:clrMapOvr>
  <p:transition spd="med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AFDDE-EE78-4C7E-AC6C-A8EF783E1699}" type="datetimeFigureOut">
              <a:rPr lang="es-ES"/>
              <a:pPr>
                <a:defRPr/>
              </a:pPr>
              <a:t>24/10/2014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C221D0-69C4-406C-B591-FC52EE4F2806}" type="slidenum">
              <a:rPr lang="es-ES" altLang="es-ES"/>
              <a:pPr/>
              <a:t>‹N°›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58284462"/>
      </p:ext>
    </p:extLst>
  </p:cSld>
  <p:clrMapOvr>
    <a:masterClrMapping/>
  </p:clrMapOvr>
  <p:transition spd="med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F09EF-482D-423C-A905-13B314F2CCC9}" type="datetimeFigureOut">
              <a:rPr lang="es-ES"/>
              <a:pPr>
                <a:defRPr/>
              </a:pPr>
              <a:t>24/10/2014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E0E3DB-17FD-46AD-BF21-1EB7D504CEAF}" type="slidenum">
              <a:rPr lang="es-ES" altLang="es-ES"/>
              <a:pPr/>
              <a:t>‹N°›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39237759"/>
      </p:ext>
    </p:extLst>
  </p:cSld>
  <p:clrMapOvr>
    <a:masterClrMapping/>
  </p:clrMapOvr>
  <p:transition spd="med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C1BFB-F2B8-4E42-B650-B8032B87D171}" type="datetimeFigureOut">
              <a:rPr lang="es-ES"/>
              <a:pPr>
                <a:defRPr/>
              </a:pPr>
              <a:t>24/10/2014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28DD9E-53FB-4676-BD37-BDC0A32559A9}" type="slidenum">
              <a:rPr lang="es-ES" altLang="es-ES"/>
              <a:pPr/>
              <a:t>‹N°›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94250505"/>
      </p:ext>
    </p:extLst>
  </p:cSld>
  <p:clrMapOvr>
    <a:masterClrMapping/>
  </p:clrMapOvr>
  <p:transition spd="med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C4725-2886-4433-9076-9E5DF46118C0}" type="datetimeFigureOut">
              <a:rPr lang="es-ES"/>
              <a:pPr>
                <a:defRPr/>
              </a:pPr>
              <a:t>24/10/2014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1A579D-AD4F-43AA-8C00-77ACBEDFB8DE}" type="slidenum">
              <a:rPr lang="es-ES" altLang="es-ES"/>
              <a:pPr/>
              <a:t>‹N°›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77424041"/>
      </p:ext>
    </p:extLst>
  </p:cSld>
  <p:clrMapOvr>
    <a:masterClrMapping/>
  </p:clrMapOvr>
  <p:transition spd="med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144B6-7BCA-4F2E-B568-D864CDDCF76B}" type="datetimeFigureOut">
              <a:rPr lang="es-ES"/>
              <a:pPr>
                <a:defRPr/>
              </a:pPr>
              <a:t>24/10/2014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FA5ADC-0156-47A2-86BD-6A14495FF48D}" type="slidenum">
              <a:rPr lang="es-ES" altLang="es-ES"/>
              <a:pPr/>
              <a:t>‹N°›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06691705"/>
      </p:ext>
    </p:extLst>
  </p:cSld>
  <p:clrMapOvr>
    <a:masterClrMapping/>
  </p:clrMapOvr>
  <p:transition spd="med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9C9A1-6D33-4E41-8A00-08DAFEA12265}" type="datetimeFigureOut">
              <a:rPr lang="es-ES"/>
              <a:pPr>
                <a:defRPr/>
              </a:pPr>
              <a:t>24/10/2014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1CC2E3-1287-4B2A-8971-635A49F505A0}" type="slidenum">
              <a:rPr lang="es-ES" altLang="es-ES"/>
              <a:pPr/>
              <a:t>‹N°›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17881274"/>
      </p:ext>
    </p:extLst>
  </p:cSld>
  <p:clrMapOvr>
    <a:masterClrMapping/>
  </p:clrMapOvr>
  <p:transition spd="med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2CC11-CBDF-4A81-B8DC-B4C6A0996349}" type="datetimeFigureOut">
              <a:rPr lang="es-ES"/>
              <a:pPr>
                <a:defRPr/>
              </a:pPr>
              <a:t>24/10/2014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8BDA86-9A1D-4D96-A6DA-8ABEC678F03B}" type="slidenum">
              <a:rPr lang="es-ES" altLang="es-ES"/>
              <a:pPr/>
              <a:t>‹N°›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83668301"/>
      </p:ext>
    </p:extLst>
  </p:cSld>
  <p:clrMapOvr>
    <a:masterClrMapping/>
  </p:clrMapOvr>
  <p:transition spd="med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3CF26-58F7-46C7-AD62-C4414FCB9A75}" type="datetimeFigureOut">
              <a:rPr lang="es-ES"/>
              <a:pPr>
                <a:defRPr/>
              </a:pPr>
              <a:t>24/10/2014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B52F94-010B-4AA6-B780-A1D4A6CD3F85}" type="slidenum">
              <a:rPr lang="es-ES" altLang="es-ES"/>
              <a:pPr/>
              <a:t>‹N°›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82597527"/>
      </p:ext>
    </p:extLst>
  </p:cSld>
  <p:clrMapOvr>
    <a:masterClrMapping/>
  </p:clrMapOvr>
  <p:transition spd="med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1402F-3808-411A-9348-19121227037A}" type="datetimeFigureOut">
              <a:rPr lang="es-ES"/>
              <a:pPr>
                <a:defRPr/>
              </a:pPr>
              <a:t>24/10/2014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59DE57-85CC-4DF2-A71F-34216CCB11EA}" type="slidenum">
              <a:rPr lang="es-ES" altLang="es-ES"/>
              <a:pPr/>
              <a:t>‹N°›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53558200"/>
      </p:ext>
    </p:extLst>
  </p:cSld>
  <p:clrMapOvr>
    <a:masterClrMapping/>
  </p:clrMapOvr>
  <p:transition spd="med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BD177D5-AD32-4661-8017-E0450580D220}" type="datetimeFigureOut">
              <a:rPr lang="es-ES"/>
              <a:pPr>
                <a:defRPr/>
              </a:pPr>
              <a:t>24/10/2014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</a:defRPr>
            </a:lvl1pPr>
          </a:lstStyle>
          <a:p>
            <a:fld id="{689CE8DA-2172-4F0F-9CF5-BA7531455C18}" type="slidenum">
              <a:rPr lang="es-ES" altLang="es-ES"/>
              <a:pPr/>
              <a:t>‹N°›</a:t>
            </a:fld>
            <a:endParaRPr lang="es-ES" alt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alt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52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9341753.wav">
            <a:hlinkClick r:id="" action="ppaction://media"/>
          </p:cNvPr>
          <p:cNvPicPr>
            <a:picLocks noChangeAspect="1"/>
          </p:cNvPicPr>
          <p:nvPr>
            <a:wavAudioFile r:embed="rId1" name="C934515C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4568" y="60212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3550"/>
            <a:ext cx="9144000" cy="593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8788"/>
            <a:ext cx="9144000" cy="748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911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0"/>
            <a:ext cx="8569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0"/>
            <a:ext cx="8280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0"/>
            <a:ext cx="8569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" y="0"/>
            <a:ext cx="8553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804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7463"/>
            <a:ext cx="7239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0"/>
            <a:ext cx="8569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5875"/>
            <a:ext cx="7343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7200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326202" y="6453336"/>
            <a:ext cx="558166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Handwriting" pitchFamily="66" charset="0"/>
                <a:cs typeface="+mn-cs"/>
              </a:rPr>
              <a:t>END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220352" y="6453336"/>
            <a:ext cx="1596912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Lucida Handwriting" pitchFamily="66" charset="0"/>
                <a:cs typeface="+mn-cs"/>
              </a:rPr>
              <a:t>09-JUNIO-2014</a:t>
            </a:r>
            <a:endParaRPr lang="es-ES" sz="12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Lucida Handwriting" pitchFamily="66" charset="0"/>
              <a:cs typeface="+mn-cs"/>
            </a:endParaRPr>
          </a:p>
        </p:txBody>
      </p:sp>
    </p:spTree>
  </p:cSld>
  <p:clrMapOvr>
    <a:masterClrMapping/>
  </p:clrMapOvr>
  <p:transition spd="med" advTm="4000">
    <p:fade/>
  </p:transition>
</p:sld>
</file>

<file path=ppt/theme/theme1.xml><?xml version="1.0" encoding="utf-8"?>
<a:theme xmlns:a="http://schemas.openxmlformats.org/drawingml/2006/main" name="Reflections of Paris-Photographer Joanna Lemans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Reflections of París-Photographer Joanna Lemanska</Template>
  <TotalTime>3</TotalTime>
  <Words>2</Words>
  <Application>Microsoft Office PowerPoint</Application>
  <PresentationFormat>Affichage à l'écran (4:3)</PresentationFormat>
  <Paragraphs>2</Paragraphs>
  <Slides>35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6" baseType="lpstr">
      <vt:lpstr>Reflections of Paris-Photographer Joanna Lemanska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magda</dc:creator>
  <cp:lastModifiedBy>Windows User</cp:lastModifiedBy>
  <cp:revision>2</cp:revision>
  <dcterms:created xsi:type="dcterms:W3CDTF">2014-06-09T09:58:20Z</dcterms:created>
  <dcterms:modified xsi:type="dcterms:W3CDTF">2014-10-24T06:39:35Z</dcterms:modified>
</cp:coreProperties>
</file>