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74" r:id="rId38"/>
    <p:sldId id="293" r:id="rId39"/>
    <p:sldId id="294" r:id="rId40"/>
    <p:sldId id="295" r:id="rId41"/>
    <p:sldId id="275" r:id="rId4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C553C-419A-4A7A-B01F-BD26361C1657}" type="datetimeFigureOut">
              <a:rPr lang="hu-HU" smtClean="0"/>
              <a:t>2017.03.11.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9A920-FCF8-4A25-88BD-91FDDF89C57F}" type="slidenum">
              <a:rPr lang="hu-HU" smtClean="0"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0.t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2643174" y="2428872"/>
            <a:ext cx="4429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Panama </a:t>
            </a:r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canal</a:t>
            </a:r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5000">
    <p:wipe dir="u"/>
    <p:sndAc>
      <p:stSnd>
        <p:snd r:embed="rId2" name="Era-_wind_lo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Panama Canal Map E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5500"/>
            <a:ext cx="6215106" cy="5679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2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3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4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5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6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7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8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9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97639"/>
            <a:ext cx="9397229" cy="4762513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A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B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C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D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4851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E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8107"/>
            <a:ext cx="9144000" cy="4822065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F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1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1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51661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3326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2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3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971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4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971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5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6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7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8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9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8107"/>
            <a:ext cx="9144000" cy="5238767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A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595957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B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53391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C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D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E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12962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F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8291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1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2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5000">
    <p:wipe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amaca_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1506" name="Picture 2" descr="animated-ship-image-002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913313"/>
            <a:ext cx="1190625" cy="8016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</Words>
  <Application>Microsoft Office PowerPoint</Application>
  <PresentationFormat>Diavetítés a képernyőre (16:10 oldalarány)</PresentationFormat>
  <Paragraphs>1</Paragraphs>
  <Slides>41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41</vt:i4>
      </vt:variant>
    </vt:vector>
  </HeadingPairs>
  <TitlesOfParts>
    <vt:vector size="4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Vámos</cp:lastModifiedBy>
  <cp:revision>4</cp:revision>
  <dcterms:created xsi:type="dcterms:W3CDTF">2017-03-11T08:58:01Z</dcterms:created>
  <dcterms:modified xsi:type="dcterms:W3CDTF">2017-03-11T09:27:14Z</dcterms:modified>
</cp:coreProperties>
</file>