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74" r:id="rId2"/>
    <p:sldId id="257" r:id="rId3"/>
    <p:sldId id="261" r:id="rId4"/>
    <p:sldId id="258" r:id="rId5"/>
    <p:sldId id="262" r:id="rId6"/>
    <p:sldId id="259" r:id="rId7"/>
    <p:sldId id="263" r:id="rId8"/>
    <p:sldId id="260" r:id="rId9"/>
    <p:sldId id="269" r:id="rId10"/>
    <p:sldId id="265" r:id="rId11"/>
    <p:sldId id="264" r:id="rId12"/>
    <p:sldId id="266" r:id="rId13"/>
    <p:sldId id="268" r:id="rId14"/>
    <p:sldId id="267" r:id="rId15"/>
    <p:sldId id="270" r:id="rId16"/>
    <p:sldId id="271" r:id="rId17"/>
    <p:sldId id="273" r:id="rId18"/>
    <p:sldId id="272" r:id="rId19"/>
  </p:sldIdLst>
  <p:sldSz cx="9144000" cy="6858000" type="screen4x3"/>
  <p:notesSz cx="6858000" cy="9144000"/>
  <p:embeddedFontLst>
    <p:embeddedFont>
      <p:font typeface="Calibri" pitchFamily="34" charset="0"/>
      <p:regular r:id="rId20"/>
      <p:bold r:id="rId21"/>
      <p:italic r:id="rId22"/>
      <p:boldItalic r:id="rId23"/>
    </p:embeddedFont>
    <p:embeddedFont>
      <p:font typeface="Old English Text MT" pitchFamily="66" charset="0"/>
      <p:regular r:id="rId24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D4F8"/>
    <a:srgbClr val="00CC00"/>
    <a:srgbClr val="FF99FF"/>
    <a:srgbClr val="DAF69C"/>
    <a:srgbClr val="D1F48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316B74-E38E-4CB7-A83C-8AD1EC3CF14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ABD15-F8C2-4571-969A-EC178494C4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E9EED-4401-4248-BE02-25F603BA4EE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42AB4-E99A-4755-8309-A69153DCEC9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98817-CF2D-4605-9A8C-FECD05E63BB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475C4-5EBE-4F41-A3C9-829F14DD5B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49590D-0C6A-42E4-BE65-E92EE117EFE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82DCF4-A95D-4ADA-A7D5-673CE197262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65529-C5E5-44C5-A9E8-C700F6B80F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BD4FD4-6B66-4712-8224-23A97D44392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609C0-66FF-46D0-989B-FCC0A796303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74BDDAF-EB0B-4442-9512-FE3D9494353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Click="0" advTm="10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1514" name="WordArt 10"/>
          <p:cNvSpPr>
            <a:spLocks noChangeArrowheads="1" noChangeShapeType="1" noTextEdit="1"/>
          </p:cNvSpPr>
          <p:nvPr/>
        </p:nvSpPr>
        <p:spPr bwMode="auto">
          <a:xfrm>
            <a:off x="2771775" y="1196975"/>
            <a:ext cx="3916363" cy="11430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fr-FR" sz="5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9AD4F8"/>
                    </a:gs>
                    <a:gs pos="100000">
                      <a:srgbClr val="00CC00"/>
                    </a:gs>
                  </a:gsLst>
                  <a:lin ang="0" scaled="1"/>
                </a:gradFill>
                <a:effectLst>
                  <a:outerShdw dist="107763" dir="13500000" algn="ctr" rotWithShape="0">
                    <a:srgbClr val="868686">
                      <a:alpha val="50000"/>
                    </a:srgbClr>
                  </a:outerShdw>
                </a:effectLst>
                <a:latin typeface="Aisha Script"/>
              </a:rPr>
              <a:t>Merveilleux</a:t>
            </a:r>
          </a:p>
        </p:txBody>
      </p:sp>
      <p:pic>
        <p:nvPicPr>
          <p:cNvPr id="13316" name="Picture 13" descr="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1557338"/>
            <a:ext cx="6480175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6" name="WordArt 12"/>
          <p:cNvSpPr>
            <a:spLocks noChangeArrowheads="1" noChangeShapeType="1" noTextEdit="1"/>
          </p:cNvSpPr>
          <p:nvPr/>
        </p:nvSpPr>
        <p:spPr bwMode="auto">
          <a:xfrm rot="-171745">
            <a:off x="3276600" y="4437063"/>
            <a:ext cx="2536825" cy="11430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936372"/>
              </a:avLst>
            </a:prstTxWarp>
          </a:bodyPr>
          <a:lstStyle/>
          <a:p>
            <a:pPr algn="ctr"/>
            <a:r>
              <a:rPr lang="fr-FR" sz="5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9AD4F8"/>
                    </a:gs>
                    <a:gs pos="100000">
                      <a:srgbClr val="00CC00"/>
                    </a:gs>
                  </a:gsLst>
                  <a:lin ang="0" scaled="1"/>
                </a:gradFill>
                <a:effectLst>
                  <a:outerShdw dist="107763" dir="13500000" algn="ctr" rotWithShape="0">
                    <a:srgbClr val="868686">
                      <a:alpha val="50000"/>
                    </a:srgbClr>
                  </a:outerShdw>
                </a:effectLst>
                <a:latin typeface="Aisha Script"/>
              </a:rPr>
              <a:t>Pierres</a:t>
            </a:r>
          </a:p>
        </p:txBody>
      </p:sp>
      <p:sp>
        <p:nvSpPr>
          <p:cNvPr id="21515" name="WordArt 11"/>
          <p:cNvSpPr>
            <a:spLocks noChangeArrowheads="1" noChangeShapeType="1" noTextEdit="1"/>
          </p:cNvSpPr>
          <p:nvPr/>
        </p:nvSpPr>
        <p:spPr bwMode="auto">
          <a:xfrm>
            <a:off x="3419475" y="2276475"/>
            <a:ext cx="2230438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44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CC00"/>
                    </a:gs>
                    <a:gs pos="100000">
                      <a:srgbClr val="9AD4F8"/>
                    </a:gs>
                  </a:gsLst>
                  <a:lin ang="0" scaled="1"/>
                </a:gradFill>
                <a:effectLst>
                  <a:outerShdw dist="107763" dir="13500000" algn="ctr" rotWithShape="0">
                    <a:srgbClr val="808080">
                      <a:alpha val="50000"/>
                    </a:srgbClr>
                  </a:outerShdw>
                </a:effectLst>
                <a:latin typeface="Aisha Script"/>
              </a:rPr>
              <a:t>Ponts  de</a:t>
            </a:r>
          </a:p>
        </p:txBody>
      </p:sp>
      <p:sp>
        <p:nvSpPr>
          <p:cNvPr id="13319" name="WordArt 14"/>
          <p:cNvSpPr>
            <a:spLocks noChangeArrowheads="1" noChangeShapeType="1" noTextEdit="1"/>
          </p:cNvSpPr>
          <p:nvPr/>
        </p:nvSpPr>
        <p:spPr bwMode="auto">
          <a:xfrm>
            <a:off x="250825" y="6308725"/>
            <a:ext cx="1235075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CC00"/>
                    </a:gs>
                    <a:gs pos="50000">
                      <a:srgbClr val="9AD4F8"/>
                    </a:gs>
                    <a:gs pos="100000">
                      <a:srgbClr val="00CC00"/>
                    </a:gs>
                  </a:gsLst>
                  <a:lin ang="5400000" scaled="1"/>
                </a:gradFill>
                <a:effectLst>
                  <a:outerShdw dist="107763" dir="13500000" algn="ctr" rotWithShape="0">
                    <a:srgbClr val="808080">
                      <a:alpha val="50000"/>
                    </a:srgbClr>
                  </a:outerShdw>
                </a:effectLst>
                <a:latin typeface="Aisha Script"/>
              </a:rPr>
              <a:t>Automatique</a:t>
            </a:r>
          </a:p>
        </p:txBody>
      </p:sp>
      <p:sp>
        <p:nvSpPr>
          <p:cNvPr id="21511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08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09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10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1512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advClick="0" advTm="8000">
    <p:sndAc>
      <p:stSnd loop="1">
        <p:snd r:embed="rId2" name="La pastora 5' melodie of south ameri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4" grpId="0" animBg="1"/>
      <p:bldP spid="21516" grpId="0" animBg="1"/>
      <p:bldP spid="21515" grpId="0" animBg="1"/>
      <p:bldP spid="21511" grpId="0" animBg="1"/>
      <p:bldP spid="21508" grpId="0" animBg="1"/>
      <p:bldP spid="21509" grpId="0" animBg="1"/>
      <p:bldP spid="21510" grpId="0" animBg="1"/>
      <p:bldP spid="215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10049_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101" name="AutoShape 5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4102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4103" name="AutoShape 7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4104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4105" name="AutoShape 9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nimBg="1"/>
      <p:bldP spid="4102" grpId="0" animBg="1"/>
      <p:bldP spid="4103" grpId="0" animBg="1"/>
      <p:bldP spid="4104" grpId="0" animBg="1"/>
      <p:bldP spid="410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1" name="Picture 9" descr="0-Pont-en-pier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196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197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198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199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200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  <p:bldP spid="8197" grpId="0" animBg="1"/>
      <p:bldP spid="8198" grpId="0" animBg="1"/>
      <p:bldP spid="8199" grpId="0" animBg="1"/>
      <p:bldP spid="820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353367-adm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124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5125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5129" name="AutoShape 9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25" grpId="0" animBg="1"/>
      <p:bldP spid="5127" grpId="0" animBg="1"/>
      <p:bldP spid="5128" grpId="0" animBg="1"/>
      <p:bldP spid="51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Picture 9" descr="277143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220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221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222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223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224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  <p:bldP spid="9221" grpId="0" animBg="1"/>
      <p:bldP spid="9222" grpId="0" animBg="1"/>
      <p:bldP spid="9223" grpId="0" animBg="1"/>
      <p:bldP spid="92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3" name="Picture 9" descr="107211302_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148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6149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6150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6151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6152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49" grpId="0" animBg="1"/>
      <p:bldP spid="6150" grpId="0" animBg="1"/>
      <p:bldP spid="6151" grpId="0" animBg="1"/>
      <p:bldP spid="615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Picture 9" descr="gave-de-gavarnie-et-le-pont-de-pierres-2078363712-167236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245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246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247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248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  <p:bldP spid="10245" grpId="0" animBg="1"/>
      <p:bldP spid="10246" grpId="0" animBg="1"/>
      <p:bldP spid="10247" grpId="0" animBg="1"/>
      <p:bldP spid="1024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img_0575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73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74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76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  <p:bldP spid="7173" grpId="0" animBg="1"/>
      <p:bldP spid="7174" grpId="0" animBg="1"/>
      <p:bldP spid="7175" grpId="0" animBg="1"/>
      <p:bldP spid="717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3" name="Picture 9" descr="IMG_89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8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389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391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392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  <p:bldP spid="16389" grpId="0" animBg="1"/>
      <p:bldP spid="16390" grpId="0" animBg="1"/>
      <p:bldP spid="16391" grpId="0" animBg="1"/>
      <p:bldP spid="1639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7" name="Picture 9" descr="le-po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292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3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4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5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6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  <p:bldP spid="12293" grpId="0" animBg="1"/>
      <p:bldP spid="12294" grpId="0" animBg="1"/>
      <p:bldP spid="12295" grpId="0" animBg="1"/>
      <p:bldP spid="1229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3" name="Picture 9" descr="nature-forest-park-trees-549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268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69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70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71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272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  <p:bldP spid="11269" grpId="0" animBg="1"/>
      <p:bldP spid="11270" grpId="0" animBg="1"/>
      <p:bldP spid="11271" grpId="0" animBg="1"/>
      <p:bldP spid="1127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1" name="Picture 9" descr="pays_galles_llanrw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6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7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8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9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20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  <p:bldP spid="13317" grpId="0" animBg="1"/>
      <p:bldP spid="13318" grpId="0" animBg="1"/>
      <p:bldP spid="13319" grpId="0" animBg="1"/>
      <p:bldP spid="133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9" name="Picture 9" descr="Pont_de_pier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364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366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368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  <p:bldP spid="15365" grpId="0" animBg="1"/>
      <p:bldP spid="15366" grpId="0" animBg="1"/>
      <p:bldP spid="15367" grpId="0" animBg="1"/>
      <p:bldP spid="1536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5" name="Picture 9" descr="pont-de-jardin-pas-japonais-pierre-pelou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340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41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42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43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44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  <p:bldP spid="14341" grpId="0" animBg="1"/>
      <p:bldP spid="14342" grpId="0" animBg="1"/>
      <p:bldP spid="14343" grpId="0" animBg="1"/>
      <p:bldP spid="1434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7" name="Picture 9" descr="pont-de-jardin-pierre-jardin-style-angla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14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15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16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  <p:bldP spid="17413" grpId="0" animBg="1"/>
      <p:bldP spid="17414" grpId="0" animBg="1"/>
      <p:bldP spid="17415" grpId="0" animBg="1"/>
      <p:bldP spid="174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1" name="Picture 9" descr="pont-de-pierre-2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6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37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38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39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40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  <p:bldP spid="18437" grpId="0" animBg="1"/>
      <p:bldP spid="18438" grpId="0" animBg="1"/>
      <p:bldP spid="18439" grpId="0" animBg="1"/>
      <p:bldP spid="1844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9" name="Picture 9" descr="pont-de-pierre-perthuisx20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484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485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488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rgbClr val="DAF69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/>
      <p:bldP spid="20485" grpId="0" animBg="1"/>
      <p:bldP spid="20486" grpId="0" animBg="1"/>
      <p:bldP spid="20487" grpId="0" animBg="1"/>
      <p:bldP spid="2048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9465" name="WordArt 9"/>
          <p:cNvSpPr>
            <a:spLocks noChangeArrowheads="1" noChangeShapeType="1" noTextEdit="1"/>
          </p:cNvSpPr>
          <p:nvPr/>
        </p:nvSpPr>
        <p:spPr bwMode="auto">
          <a:xfrm>
            <a:off x="1476375" y="1557338"/>
            <a:ext cx="1143000" cy="5175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fr-FR" sz="2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CC00"/>
                    </a:gs>
                    <a:gs pos="50000">
                      <a:srgbClr val="9AD4F8"/>
                    </a:gs>
                    <a:gs pos="100000">
                      <a:srgbClr val="00CC00"/>
                    </a:gs>
                  </a:gsLst>
                  <a:lin ang="5400000" scaled="1"/>
                </a:gradFill>
                <a:effectLst>
                  <a:outerShdw dist="107763" dir="13500000" algn="ctr" rotWithShape="0">
                    <a:srgbClr val="868686">
                      <a:alpha val="50000"/>
                    </a:srgbClr>
                  </a:outerShdw>
                </a:effectLst>
                <a:latin typeface="Aisha Script"/>
              </a:rPr>
              <a:t>Création</a:t>
            </a:r>
          </a:p>
        </p:txBody>
      </p:sp>
      <p:sp>
        <p:nvSpPr>
          <p:cNvPr id="30724" name="WordArt 11"/>
          <p:cNvSpPr>
            <a:spLocks noChangeArrowheads="1" noChangeShapeType="1" noTextEdit="1"/>
          </p:cNvSpPr>
          <p:nvPr/>
        </p:nvSpPr>
        <p:spPr bwMode="auto">
          <a:xfrm>
            <a:off x="8027988" y="6381750"/>
            <a:ext cx="960437" cy="2587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2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9AD4F8"/>
                    </a:gs>
                    <a:gs pos="100000">
                      <a:srgbClr val="00CC00"/>
                    </a:gs>
                  </a:gsLst>
                  <a:lin ang="5400000" scaled="1"/>
                </a:gradFill>
                <a:effectLst>
                  <a:outerShdw dist="17961" dir="2700000" algn="ctr" rotWithShape="0">
                    <a:srgbClr val="808080">
                      <a:alpha val="79999"/>
                    </a:srgbClr>
                  </a:outerShdw>
                </a:effectLst>
                <a:latin typeface="Aisha Script"/>
              </a:rPr>
              <a:t>13-09-2016</a:t>
            </a:r>
          </a:p>
        </p:txBody>
      </p:sp>
      <p:sp>
        <p:nvSpPr>
          <p:cNvPr id="19466" name="WordArt 10" descr="rainbow"/>
          <p:cNvSpPr>
            <a:spLocks noChangeArrowheads="1" noChangeShapeType="1" noTextEdit="1"/>
          </p:cNvSpPr>
          <p:nvPr/>
        </p:nvSpPr>
        <p:spPr bwMode="auto">
          <a:xfrm>
            <a:off x="3708400" y="2349500"/>
            <a:ext cx="1874838" cy="663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44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00CC00">
                      <a:alpha val="79999"/>
                    </a:srgbClr>
                  </a:outerShdw>
                </a:effectLst>
                <a:latin typeface="Old English Text MT"/>
              </a:rPr>
              <a:t>Dédé 51</a:t>
            </a:r>
          </a:p>
        </p:txBody>
      </p:sp>
      <p:sp>
        <p:nvSpPr>
          <p:cNvPr id="19463" name="AutoShape 7"/>
          <p:cNvSpPr>
            <a:spLocks noChangeArrowheads="1"/>
          </p:cNvSpPr>
          <p:nvPr/>
        </p:nvSpPr>
        <p:spPr bwMode="auto">
          <a:xfrm rot="10800000" flipH="1">
            <a:off x="0" y="0"/>
            <a:ext cx="2268538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9468" name="Picture 12" descr="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2133600"/>
            <a:ext cx="6480175" cy="4411663"/>
          </a:xfrm>
          <a:prstGeom prst="rect">
            <a:avLst/>
          </a:prstGeom>
          <a:noFill/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19461" name="AutoShape 5"/>
          <p:cNvSpPr>
            <a:spLocks noChangeArrowheads="1"/>
          </p:cNvSpPr>
          <p:nvPr/>
        </p:nvSpPr>
        <p:spPr bwMode="auto">
          <a:xfrm rot="10800000">
            <a:off x="2268538" y="0"/>
            <a:ext cx="4572000" cy="6858000"/>
          </a:xfrm>
          <a:prstGeom prst="flowChartExtra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9462" name="AutoShape 6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9464" name="AutoShape 8"/>
          <p:cNvSpPr>
            <a:spLocks noChangeArrowheads="1"/>
          </p:cNvSpPr>
          <p:nvPr/>
        </p:nvSpPr>
        <p:spPr bwMode="auto">
          <a:xfrm rot="10800000">
            <a:off x="6875463" y="0"/>
            <a:ext cx="2268537" cy="68580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0731" name="WordArt 13"/>
          <p:cNvSpPr>
            <a:spLocks noChangeArrowheads="1" noChangeShapeType="1" noTextEdit="1"/>
          </p:cNvSpPr>
          <p:nvPr/>
        </p:nvSpPr>
        <p:spPr bwMode="auto">
          <a:xfrm>
            <a:off x="179388" y="6237288"/>
            <a:ext cx="10890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9AD4F8"/>
                    </a:gs>
                    <a:gs pos="100000">
                      <a:srgbClr val="00CC00"/>
                    </a:gs>
                  </a:gsLst>
                  <a:lin ang="5400000" scaled="1"/>
                </a:gradFill>
                <a:effectLst>
                  <a:outerShdw dist="107763" dir="13500000" algn="ctr" rotWithShape="0">
                    <a:srgbClr val="808080">
                      <a:alpha val="50000"/>
                    </a:srgbClr>
                  </a:outerShdw>
                </a:effectLst>
                <a:latin typeface="Aisha Script"/>
              </a:rPr>
              <a:t>La pastora</a:t>
            </a:r>
          </a:p>
        </p:txBody>
      </p:sp>
      <p:pic>
        <p:nvPicPr>
          <p:cNvPr id="30732" name="Picture 14" descr="slide0001_image00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5661025"/>
            <a:ext cx="574675" cy="59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AutoShape 4"/>
          <p:cNvSpPr>
            <a:spLocks noChangeArrowheads="1"/>
          </p:cNvSpPr>
          <p:nvPr/>
        </p:nvSpPr>
        <p:spPr bwMode="auto">
          <a:xfrm>
            <a:off x="0" y="0"/>
            <a:ext cx="4572000" cy="6858000"/>
          </a:xfrm>
          <a:prstGeom prst="flowChartExtra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 animBg="1"/>
      <p:bldP spid="19466" grpId="0" animBg="1"/>
      <p:bldP spid="19463" grpId="0" animBg="1"/>
      <p:bldP spid="19461" grpId="0" animBg="1"/>
      <p:bldP spid="19462" grpId="0" animBg="1"/>
      <p:bldP spid="19464" grpId="0" animBg="1"/>
      <p:bldP spid="19460" grpId="0" animBg="1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0</Words>
  <Application>Microsoft Office PowerPoint</Application>
  <PresentationFormat>Affichage à l'écran (4:3)</PresentationFormat>
  <Paragraphs>0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Aisha Script</vt:lpstr>
      <vt:lpstr>Old English Text MT</vt:lpstr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Dédé</dc:creator>
  <cp:lastModifiedBy>Jean-Louis</cp:lastModifiedBy>
  <cp:revision>11</cp:revision>
  <dcterms:created xsi:type="dcterms:W3CDTF">2016-09-13T09:08:27Z</dcterms:created>
  <dcterms:modified xsi:type="dcterms:W3CDTF">2017-03-23T08:32:58Z</dcterms:modified>
</cp:coreProperties>
</file>