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</p:sldIdLst>
  <p:sldSz cx="9144000" cy="6858000" type="screen4x3"/>
  <p:notesSz cx="6858000" cy="9144000"/>
  <p:photoAlbum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0"/>
    <p:restoredTop sz="94660"/>
  </p:normalViewPr>
  <p:slideViewPr>
    <p:cSldViewPr>
      <p:cViewPr varScale="1">
        <p:scale>
          <a:sx n="82" d="100"/>
          <a:sy n="82" d="100"/>
        </p:scale>
        <p:origin x="-147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770FD-A810-4D0D-9ECF-9B1D38C08F3D}" type="datetimeFigureOut">
              <a:rPr lang="he-IL" smtClean="0"/>
              <a:t>ט"ז/שבט/תשע"ז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63FC5-2138-4008-ABD1-1D560EB6976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78950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/>
      </p:transition>
    </mc:Choice>
    <mc:Fallback>
      <p:transition spd="slow" advClick="0" advTm="7000">
        <p:split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770FD-A810-4D0D-9ECF-9B1D38C08F3D}" type="datetimeFigureOut">
              <a:rPr lang="he-IL" smtClean="0"/>
              <a:t>ט"ז/שבט/תשע"ז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63FC5-2138-4008-ABD1-1D560EB6976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93178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/>
      </p:transition>
    </mc:Choice>
    <mc:Fallback>
      <p:transition spd="slow" advClick="0" advTm="7000">
        <p:split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770FD-A810-4D0D-9ECF-9B1D38C08F3D}" type="datetimeFigureOut">
              <a:rPr lang="he-IL" smtClean="0"/>
              <a:t>ט"ז/שבט/תשע"ז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63FC5-2138-4008-ABD1-1D560EB6976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03406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/>
      </p:transition>
    </mc:Choice>
    <mc:Fallback>
      <p:transition spd="slow" advClick="0" advTm="7000">
        <p:split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770FD-A810-4D0D-9ECF-9B1D38C08F3D}" type="datetimeFigureOut">
              <a:rPr lang="he-IL" smtClean="0"/>
              <a:t>ט"ז/שבט/תשע"ז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63FC5-2138-4008-ABD1-1D560EB6976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32649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/>
      </p:transition>
    </mc:Choice>
    <mc:Fallback>
      <p:transition spd="slow" advClick="0" advTm="7000">
        <p:split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770FD-A810-4D0D-9ECF-9B1D38C08F3D}" type="datetimeFigureOut">
              <a:rPr lang="he-IL" smtClean="0"/>
              <a:t>ט"ז/שבט/תשע"ז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63FC5-2138-4008-ABD1-1D560EB6976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77540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/>
      </p:transition>
    </mc:Choice>
    <mc:Fallback>
      <p:transition spd="slow" advClick="0" advTm="7000">
        <p:split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770FD-A810-4D0D-9ECF-9B1D38C08F3D}" type="datetimeFigureOut">
              <a:rPr lang="he-IL" smtClean="0"/>
              <a:t>ט"ז/שבט/תשע"ז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63FC5-2138-4008-ABD1-1D560EB6976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84528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/>
      </p:transition>
    </mc:Choice>
    <mc:Fallback>
      <p:transition spd="slow" advClick="0" advTm="7000">
        <p:split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770FD-A810-4D0D-9ECF-9B1D38C08F3D}" type="datetimeFigureOut">
              <a:rPr lang="he-IL" smtClean="0"/>
              <a:t>ט"ז/שבט/תשע"ז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63FC5-2138-4008-ABD1-1D560EB6976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02389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/>
      </p:transition>
    </mc:Choice>
    <mc:Fallback>
      <p:transition spd="slow" advClick="0" advTm="7000">
        <p:split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770FD-A810-4D0D-9ECF-9B1D38C08F3D}" type="datetimeFigureOut">
              <a:rPr lang="he-IL" smtClean="0"/>
              <a:t>ט"ז/שבט/תשע"ז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63FC5-2138-4008-ABD1-1D560EB6976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74535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/>
      </p:transition>
    </mc:Choice>
    <mc:Fallback>
      <p:transition spd="slow" advClick="0" advTm="7000">
        <p:split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770FD-A810-4D0D-9ECF-9B1D38C08F3D}" type="datetimeFigureOut">
              <a:rPr lang="he-IL" smtClean="0"/>
              <a:t>ט"ז/שבט/תשע"ז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63FC5-2138-4008-ABD1-1D560EB6976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200797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/>
      </p:transition>
    </mc:Choice>
    <mc:Fallback>
      <p:transition spd="slow" advClick="0" advTm="7000">
        <p:split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770FD-A810-4D0D-9ECF-9B1D38C08F3D}" type="datetimeFigureOut">
              <a:rPr lang="he-IL" smtClean="0"/>
              <a:t>ט"ז/שבט/תשע"ז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63FC5-2138-4008-ABD1-1D560EB6976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41542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/>
      </p:transition>
    </mc:Choice>
    <mc:Fallback>
      <p:transition spd="slow" advClick="0" advTm="7000">
        <p:split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770FD-A810-4D0D-9ECF-9B1D38C08F3D}" type="datetimeFigureOut">
              <a:rPr lang="he-IL" smtClean="0"/>
              <a:t>ט"ז/שבט/תשע"ז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63FC5-2138-4008-ABD1-1D560EB6976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17488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/>
      </p:transition>
    </mc:Choice>
    <mc:Fallback>
      <p:transition spd="slow" advClick="0" advTm="7000">
        <p:split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E770FD-A810-4D0D-9ECF-9B1D38C08F3D}" type="datetimeFigureOut">
              <a:rPr lang="he-IL" smtClean="0"/>
              <a:t>ט"ז/שבט/תשע"ז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863FC5-2138-4008-ABD1-1D560EB6976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8510678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/>
      </p:transition>
    </mc:Choice>
    <mc:Fallback>
      <p:transition spd="slow" advClick="0" advTm="7000">
        <p:split/>
      </p:transition>
    </mc:Fallback>
  </mc:AlternateConten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"/>
          <p:cNvPicPr>
            <a:picLocks noGrp="1" noChangeAspect="1"/>
          </p:cNvPicPr>
          <p:nvPr isPhoto="1"/>
        </p:nvPicPr>
        <p:blipFill>
          <a:blip r:embed="rId4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7038"/>
            <a:ext cx="9144000" cy="6003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Thomas Borchert &amp; Lisa Antoni - Phantom Of The Opera  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0999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47675"/>
            <a:ext cx="9144000" cy="59610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14975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7038"/>
            <a:ext cx="9144000" cy="60023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34321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0213"/>
            <a:ext cx="9144000" cy="59975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35286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9100"/>
            <a:ext cx="9144000" cy="60198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08666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7038"/>
            <a:ext cx="9144000" cy="60039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02025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0688"/>
            <a:ext cx="9144000" cy="60150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23481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4338"/>
            <a:ext cx="9144000" cy="60293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940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5925"/>
            <a:ext cx="9144000" cy="60245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50947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8788"/>
            <a:ext cx="9144000" cy="59388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97842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42913"/>
            <a:ext cx="9144000" cy="59721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567995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7200"/>
            <a:ext cx="9144000" cy="59420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48202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8150"/>
            <a:ext cx="9144000" cy="59817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29562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5450"/>
            <a:ext cx="9144000" cy="60055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86727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7200"/>
            <a:ext cx="9144000" cy="59436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520526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2275"/>
            <a:ext cx="9144000" cy="60134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1454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4338"/>
            <a:ext cx="9144000" cy="60293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35249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700"/>
            <a:ext cx="9144000" cy="60706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59926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700"/>
            <a:ext cx="9144000" cy="60706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42953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9100"/>
            <a:ext cx="9144000" cy="60182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62776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0050"/>
            <a:ext cx="9144000" cy="60563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57677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0213"/>
            <a:ext cx="9144000" cy="59959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524055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9738"/>
            <a:ext cx="9144000" cy="59769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1348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7038"/>
            <a:ext cx="9144000" cy="60023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5567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8150"/>
            <a:ext cx="9144000" cy="59817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1762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2750"/>
            <a:ext cx="9144000" cy="6032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63280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5925"/>
            <a:ext cx="9144000" cy="60245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338655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5763"/>
            <a:ext cx="9144000" cy="60864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93864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9100"/>
            <a:ext cx="9144000" cy="60182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89966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9738"/>
            <a:ext cx="9144000" cy="59785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41412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49263"/>
            <a:ext cx="9144000" cy="59594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521575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1163"/>
            <a:ext cx="9144000" cy="60356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06027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0850"/>
            <a:ext cx="9144000" cy="59563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3644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46088"/>
            <a:ext cx="9144000" cy="59658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60860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7038"/>
            <a:ext cx="9144000" cy="600392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0" y="6488668"/>
            <a:ext cx="54543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Thomas </a:t>
            </a:r>
            <a:r>
              <a:rPr lang="en-US" dirty="0" err="1" smtClean="0"/>
              <a:t>Borchert</a:t>
            </a:r>
            <a:r>
              <a:rPr lang="en-US" dirty="0" smtClean="0"/>
              <a:t> &amp; Lisa Antoni - Phantom Of The Opera </a:t>
            </a:r>
            <a:endParaRPr lang="he-IL" dirty="0"/>
          </a:p>
        </p:txBody>
      </p:sp>
      <p:sp>
        <p:nvSpPr>
          <p:cNvPr id="4" name="Rectangle 3"/>
          <p:cNvSpPr/>
          <p:nvPr/>
        </p:nvSpPr>
        <p:spPr>
          <a:xfrm>
            <a:off x="6674991" y="57706"/>
            <a:ext cx="24690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Source images - internet</a:t>
            </a:r>
            <a:endParaRPr lang="he-IL" dirty="0"/>
          </a:p>
        </p:txBody>
      </p:sp>
      <p:pic>
        <p:nvPicPr>
          <p:cNvPr id="1026" name="Picture 2" descr="D:\Documents\ppsx mazeget8\NewiBolit 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1855" y="4821263"/>
            <a:ext cx="1782146" cy="2036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Documents\ppsx mazeget8\NewiBolit 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1854" y="4811940"/>
            <a:ext cx="1820863" cy="282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Documents\ppsx mazeget8\def10863c3146282efdf9d5fe207ff95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52327"/>
            <a:ext cx="1985757" cy="2978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6003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45000">
        <p:split/>
      </p:transition>
    </mc:Choice>
    <mc:Fallback>
      <p:transition spd="slow" advClick="0" advTm="45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14</Words>
  <Application>Microsoft Office PowerPoint</Application>
  <PresentationFormat>On-screen Show (4:3)</PresentationFormat>
  <Paragraphs>2</Paragraphs>
  <Slides>35</Slides>
  <Notes>0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2017-02-12T20:29:04Z</dcterms:created>
  <dcterms:modified xsi:type="dcterms:W3CDTF">2017-02-12T20:43:10Z</dcterms:modified>
</cp:coreProperties>
</file>