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commentAuthors.xml" ContentType="application/vnd.openxmlformats-officedocument.presentationml.commentAuthor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ppt/notesSlides/notesSlide15.xml" ContentType="application/vnd.openxmlformats-officedocument.presentationml.notesSlide+xml"/>
  <Override PartName="/ppt/tags/tag19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slideLayouts/slideLayout10.xml" ContentType="application/vnd.openxmlformats-officedocument.presentationml.slideLayout+xml"/>
  <Default Extension="gif" ContentType="image/gif"/>
  <Override PartName="/ppt/comments/comment1.xml" ContentType="application/vnd.openxmlformats-officedocument.presentationml.comments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2"/>
  </p:notes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7" r:id="rId20"/>
    <p:sldId id="278" r:id="rId2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argot LEBER" initials="M L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2-03-05T15:42:06.877" idx="1">
    <p:pos x="5270" y="776"/>
    <p:text>Le réveil du Printemps</p:tex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3316" name="Rectangle 4"/>
          <p:cNvSpPr>
            <a:spLocks noGrp="1"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a typeface="ＭＳ Ｐゴシック" pitchFamily="107" charset="-128"/>
                <a:cs typeface="+mn-cs"/>
              </a:defRPr>
            </a:lvl1pPr>
          </a:lstStyle>
          <a:p>
            <a:pPr>
              <a:defRPr/>
            </a:pPr>
            <a:fld id="{3EA64183-E327-49FD-87A5-98C470A4609B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6BCFF6E-3D16-47D8-BE5A-603430A96C34}" type="slidenum">
              <a:rPr lang="es-ES" smtClean="0">
                <a:ea typeface="ＭＳ Ｐゴシック" pitchFamily="34" charset="-128"/>
              </a:rPr>
              <a:pPr/>
              <a:t>1</a:t>
            </a:fld>
            <a:endParaRPr lang="es-ES" smtClean="0">
              <a:ea typeface="ＭＳ Ｐゴシック" pitchFamily="34" charset="-128"/>
            </a:endParaRPr>
          </a:p>
        </p:txBody>
      </p:sp>
      <p:sp>
        <p:nvSpPr>
          <p:cNvPr id="15362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C5D1A82-5E87-4A53-8B30-40D633BA782B}" type="slidenum">
              <a:rPr lang="es-ES" smtClean="0">
                <a:ea typeface="ＭＳ Ｐゴシック" pitchFamily="34" charset="-128"/>
              </a:rPr>
              <a:pPr/>
              <a:t>2</a:t>
            </a:fld>
            <a:endParaRPr lang="es-ES" smtClean="0">
              <a:ea typeface="ＭＳ Ｐゴシック" pitchFamily="34" charset="-128"/>
            </a:endParaRPr>
          </a:p>
        </p:txBody>
      </p:sp>
      <p:sp>
        <p:nvSpPr>
          <p:cNvPr id="1741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564C59B-8CA6-4FCF-8F2A-78A2E7386BC7}" type="slidenum">
              <a:rPr lang="es-ES" smtClean="0">
                <a:ea typeface="ＭＳ Ｐゴシック" pitchFamily="34" charset="-128"/>
              </a:rPr>
              <a:pPr/>
              <a:t>3</a:t>
            </a:fld>
            <a:endParaRPr lang="es-ES" smtClean="0">
              <a:ea typeface="ＭＳ Ｐゴシック" pitchFamily="34" charset="-128"/>
            </a:endParaRPr>
          </a:p>
        </p:txBody>
      </p:sp>
      <p:sp>
        <p:nvSpPr>
          <p:cNvPr id="19458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3A163E5-D61C-4FFF-945F-2D9495FE9981}" type="slidenum">
              <a:rPr lang="es-ES" smtClean="0">
                <a:ea typeface="ＭＳ Ｐゴシック" pitchFamily="34" charset="-128"/>
              </a:rPr>
              <a:pPr/>
              <a:t>4</a:t>
            </a:fld>
            <a:endParaRPr lang="es-ES" smtClean="0">
              <a:ea typeface="ＭＳ Ｐゴシック" pitchFamily="34" charset="-128"/>
            </a:endParaRPr>
          </a:p>
        </p:txBody>
      </p:sp>
      <p:sp>
        <p:nvSpPr>
          <p:cNvPr id="2150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3460CB2-5F79-4F1C-A9B0-5254B4BFECAE}" type="slidenum">
              <a:rPr lang="es-ES" smtClean="0">
                <a:ea typeface="ＭＳ Ｐゴシック" pitchFamily="34" charset="-128"/>
              </a:rPr>
              <a:pPr/>
              <a:t>5</a:t>
            </a:fld>
            <a:endParaRPr lang="es-ES" smtClean="0">
              <a:ea typeface="ＭＳ Ｐゴシック" pitchFamily="34" charset="-128"/>
            </a:endParaRPr>
          </a:p>
        </p:txBody>
      </p:sp>
      <p:sp>
        <p:nvSpPr>
          <p:cNvPr id="23554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95ADA9B-7759-4960-9499-E95121A2BFFF}" type="slidenum">
              <a:rPr lang="es-ES" smtClean="0">
                <a:ea typeface="ＭＳ Ｐゴシック" pitchFamily="34" charset="-128"/>
              </a:rPr>
              <a:pPr/>
              <a:t>6</a:t>
            </a:fld>
            <a:endParaRPr lang="es-ES" smtClean="0">
              <a:ea typeface="ＭＳ Ｐゴシック" pitchFamily="34" charset="-128"/>
            </a:endParaRPr>
          </a:p>
        </p:txBody>
      </p:sp>
      <p:sp>
        <p:nvSpPr>
          <p:cNvPr id="25602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CD6C174-FBBC-40B1-946A-B34B7C579072}" type="slidenum">
              <a:rPr lang="es-ES" smtClean="0">
                <a:ea typeface="ＭＳ Ｐゴシック" pitchFamily="34" charset="-128"/>
              </a:rPr>
              <a:pPr/>
              <a:t>7</a:t>
            </a:fld>
            <a:endParaRPr lang="es-ES" smtClean="0">
              <a:ea typeface="ＭＳ Ｐゴシック" pitchFamily="34" charset="-128"/>
            </a:endParaRPr>
          </a:p>
        </p:txBody>
      </p:sp>
      <p:sp>
        <p:nvSpPr>
          <p:cNvPr id="2765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1010E17-B5A7-4CA0-9FD6-2DCB1259ECC7}" type="slidenum">
              <a:rPr lang="es-ES" smtClean="0">
                <a:ea typeface="ＭＳ Ｐゴシック" pitchFamily="34" charset="-128"/>
              </a:rPr>
              <a:pPr/>
              <a:t>8</a:t>
            </a:fld>
            <a:endParaRPr lang="es-ES" smtClean="0">
              <a:ea typeface="ＭＳ Ｐゴシック" pitchFamily="34" charset="-128"/>
            </a:endParaRPr>
          </a:p>
        </p:txBody>
      </p:sp>
      <p:sp>
        <p:nvSpPr>
          <p:cNvPr id="29698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879D6A-5CEB-4CEF-9357-851D186F0386}" type="slidenum">
              <a:rPr lang="es-ES" smtClean="0">
                <a:ea typeface="ＭＳ Ｐゴシック" pitchFamily="34" charset="-128"/>
              </a:rPr>
              <a:pPr/>
              <a:t>9</a:t>
            </a:fld>
            <a:endParaRPr lang="es-ES" smtClean="0">
              <a:ea typeface="ＭＳ Ｐゴシック" pitchFamily="34" charset="-128"/>
            </a:endParaRPr>
          </a:p>
        </p:txBody>
      </p:sp>
      <p:sp>
        <p:nvSpPr>
          <p:cNvPr id="3174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81E4BA9-653B-4988-A783-7CA64516E19A}" type="slidenum">
              <a:rPr lang="es-ES" smtClean="0">
                <a:ea typeface="ＭＳ Ｐゴシック" pitchFamily="34" charset="-128"/>
              </a:rPr>
              <a:pPr/>
              <a:t>10</a:t>
            </a:fld>
            <a:endParaRPr lang="es-ES" smtClean="0">
              <a:ea typeface="ＭＳ Ｐゴシック" pitchFamily="34" charset="-128"/>
            </a:endParaRPr>
          </a:p>
        </p:txBody>
      </p:sp>
      <p:sp>
        <p:nvSpPr>
          <p:cNvPr id="33794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9A568A7-A1DC-400C-A952-E711534EF802}" type="slidenum">
              <a:rPr lang="es-ES" smtClean="0">
                <a:ea typeface="ＭＳ Ｐゴシック" pitchFamily="34" charset="-128"/>
              </a:rPr>
              <a:pPr/>
              <a:t>11</a:t>
            </a:fld>
            <a:endParaRPr lang="es-ES" smtClean="0">
              <a:ea typeface="ＭＳ Ｐゴシック" pitchFamily="34" charset="-128"/>
            </a:endParaRPr>
          </a:p>
        </p:txBody>
      </p:sp>
      <p:sp>
        <p:nvSpPr>
          <p:cNvPr id="35842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31B7203-6F20-4812-93FD-5159709BD87E}" type="slidenum">
              <a:rPr lang="es-ES" smtClean="0">
                <a:ea typeface="ＭＳ Ｐゴシック" pitchFamily="34" charset="-128"/>
              </a:rPr>
              <a:pPr/>
              <a:t>12</a:t>
            </a:fld>
            <a:endParaRPr lang="es-ES" smtClean="0">
              <a:ea typeface="ＭＳ Ｐゴシック" pitchFamily="34" charset="-128"/>
            </a:endParaRPr>
          </a:p>
        </p:txBody>
      </p:sp>
      <p:sp>
        <p:nvSpPr>
          <p:cNvPr id="3789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A409B6C-24A0-42E3-89CF-E469E0642544}" type="slidenum">
              <a:rPr lang="es-ES" smtClean="0">
                <a:ea typeface="ＭＳ Ｐゴシック" pitchFamily="34" charset="-128"/>
              </a:rPr>
              <a:pPr/>
              <a:t>13</a:t>
            </a:fld>
            <a:endParaRPr lang="es-ES" smtClean="0">
              <a:ea typeface="ＭＳ Ｐゴシック" pitchFamily="34" charset="-128"/>
            </a:endParaRPr>
          </a:p>
        </p:txBody>
      </p:sp>
      <p:sp>
        <p:nvSpPr>
          <p:cNvPr id="39938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854F900-625A-4B8C-91EA-67AACE5FFD46}" type="slidenum">
              <a:rPr lang="es-ES" smtClean="0">
                <a:ea typeface="ＭＳ Ｐゴシック" pitchFamily="34" charset="-128"/>
              </a:rPr>
              <a:pPr/>
              <a:t>14</a:t>
            </a:fld>
            <a:endParaRPr lang="es-ES" smtClean="0">
              <a:ea typeface="ＭＳ Ｐゴシック" pitchFamily="34" charset="-128"/>
            </a:endParaRPr>
          </a:p>
        </p:txBody>
      </p:sp>
      <p:sp>
        <p:nvSpPr>
          <p:cNvPr id="4198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9DEC98B-E191-4A60-8012-B15E2AD697CB}" type="slidenum">
              <a:rPr lang="es-ES" smtClean="0">
                <a:ea typeface="ＭＳ Ｐゴシック" pitchFamily="34" charset="-128"/>
              </a:rPr>
              <a:pPr/>
              <a:t>15</a:t>
            </a:fld>
            <a:endParaRPr lang="es-ES" smtClean="0">
              <a:ea typeface="ＭＳ Ｐゴシック" pitchFamily="34" charset="-128"/>
            </a:endParaRPr>
          </a:p>
        </p:txBody>
      </p:sp>
      <p:sp>
        <p:nvSpPr>
          <p:cNvPr id="44034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AEC16F4-9D56-47A1-96CF-F85E607BDF88}" type="slidenum">
              <a:rPr lang="es-ES" smtClean="0">
                <a:ea typeface="ＭＳ Ｐゴシック" pitchFamily="34" charset="-128"/>
              </a:rPr>
              <a:pPr/>
              <a:t>16</a:t>
            </a:fld>
            <a:endParaRPr lang="es-ES" smtClean="0">
              <a:ea typeface="ＭＳ Ｐゴシック" pitchFamily="34" charset="-128"/>
            </a:endParaRPr>
          </a:p>
        </p:txBody>
      </p:sp>
      <p:sp>
        <p:nvSpPr>
          <p:cNvPr id="46082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B002820-F8D2-4C5F-8B41-BF8C614EEB6B}" type="slidenum">
              <a:rPr lang="es-ES" smtClean="0">
                <a:ea typeface="ＭＳ Ｐゴシック" pitchFamily="34" charset="-128"/>
              </a:rPr>
              <a:pPr/>
              <a:t>17</a:t>
            </a:fld>
            <a:endParaRPr lang="es-ES" smtClean="0">
              <a:ea typeface="ＭＳ Ｐゴシック" pitchFamily="34" charset="-128"/>
            </a:endParaRPr>
          </a:p>
        </p:txBody>
      </p:sp>
      <p:sp>
        <p:nvSpPr>
          <p:cNvPr id="4813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9E48145-CEEB-4DE4-99F8-D55D16180CAA}" type="slidenum">
              <a:rPr lang="es-ES" smtClean="0">
                <a:ea typeface="ＭＳ Ｐゴシック" pitchFamily="34" charset="-128"/>
              </a:rPr>
              <a:pPr/>
              <a:t>18</a:t>
            </a:fld>
            <a:endParaRPr lang="es-ES" smtClean="0">
              <a:ea typeface="ＭＳ Ｐゴシック" pitchFamily="34" charset="-128"/>
            </a:endParaRPr>
          </a:p>
        </p:txBody>
      </p:sp>
      <p:sp>
        <p:nvSpPr>
          <p:cNvPr id="50178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80B8EAD-D00A-454D-B8A6-EC8F11A51A5D}" type="slidenum">
              <a:rPr lang="es-ES" smtClean="0">
                <a:ea typeface="ＭＳ Ｐゴシック" pitchFamily="34" charset="-128"/>
              </a:rPr>
              <a:pPr/>
              <a:t>19</a:t>
            </a:fld>
            <a:endParaRPr lang="es-ES" smtClean="0">
              <a:ea typeface="ＭＳ Ｐゴシック" pitchFamily="34" charset="-128"/>
            </a:endParaRPr>
          </a:p>
        </p:txBody>
      </p:sp>
      <p:sp>
        <p:nvSpPr>
          <p:cNvPr id="5222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0EA6AA9-84BB-4C55-8744-EF4C3AF25E74}" type="slidenum">
              <a:rPr lang="es-ES" smtClean="0">
                <a:ea typeface="ＭＳ Ｐゴシック" pitchFamily="34" charset="-128"/>
              </a:rPr>
              <a:pPr/>
              <a:t>20</a:t>
            </a:fld>
            <a:endParaRPr lang="es-ES" smtClean="0">
              <a:ea typeface="ＭＳ Ｐゴシック" pitchFamily="34" charset="-128"/>
            </a:endParaRPr>
          </a:p>
        </p:txBody>
      </p:sp>
      <p:sp>
        <p:nvSpPr>
          <p:cNvPr id="54274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897FBC-54F4-44CC-9966-3C6D1E6115DF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0E00B7-D9B4-4382-A321-CA8B89BD17CF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F48E6A-E88A-45AC-A511-2BDE3985A1D5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737909-DEC6-4EAD-A138-B25AD54242A0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3DA8D4-1153-497C-82BF-7F0975738B0F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5548F9-76BB-4ECC-BCE9-7EF64CFF9397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9B8E13-607C-4C63-B346-26A1D80096B0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7C5950-D653-48AB-9AD5-2F28D9C638D4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103F61-435B-496C-9B9A-B99FCB63FC66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270EF5-37D0-4755-8262-BF1CB60CD29E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43E1A7-DDDB-430E-9413-43722EA60972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ＭＳ Ｐゴシック" pitchFamily="107" charset="-128"/>
                <a:cs typeface="+mn-cs"/>
              </a:defRPr>
            </a:lvl1pPr>
          </a:lstStyle>
          <a:p>
            <a:pPr>
              <a:defRPr/>
            </a:pPr>
            <a:fld id="{8BB168A9-B68A-4363-A6BF-8EC06E508383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ransition advTm="8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0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10" Type="http://schemas.openxmlformats.org/officeDocument/2006/relationships/comments" Target="../comments/comment1.xml"/><Relationship Id="rId4" Type="http://schemas.openxmlformats.org/officeDocument/2006/relationships/audio" Target="../media/audio1.wav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6" Type="http://schemas.openxmlformats.org/officeDocument/2006/relationships/image" Target="../media/image29.pn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6" Type="http://schemas.openxmlformats.org/officeDocument/2006/relationships/image" Target="../media/image32.pn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6" Type="http://schemas.openxmlformats.org/officeDocument/2006/relationships/image" Target="../media/image35.pn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6" Type="http://schemas.openxmlformats.org/officeDocument/2006/relationships/image" Target="../media/image44.gif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Relationship Id="rId5" Type="http://schemas.openxmlformats.org/officeDocument/2006/relationships/image" Target="../media/image46.gif"/><Relationship Id="rId4" Type="http://schemas.openxmlformats.org/officeDocument/2006/relationships/image" Target="../media/image4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Relationship Id="rId6" Type="http://schemas.openxmlformats.org/officeDocument/2006/relationships/image" Target="../media/image49.gif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7" Type="http://schemas.openxmlformats.org/officeDocument/2006/relationships/image" Target="../media/image5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Relationship Id="rId6" Type="http://schemas.openxmlformats.org/officeDocument/2006/relationships/image" Target="../media/image52.pn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Image 1" descr="chapeau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chezmagfo127501748311_art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59338" y="2852738"/>
            <a:ext cx="187325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ZoneTexte 1"/>
          <p:cNvSpPr txBox="1"/>
          <p:nvPr/>
        </p:nvSpPr>
        <p:spPr>
          <a:xfrm rot="19901055">
            <a:off x="2563780" y="2446145"/>
            <a:ext cx="6510815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fr-FR" sz="4000" b="1" dirty="0">
                <a:blipFill rotWithShape="0">
                  <a:blip r:embed="rId7"/>
                  <a:stretch>
                    <a:fillRect/>
                  </a:stretch>
                </a:blipFill>
                <a:ea typeface="ＭＳ Ｐゴシック" charset="0"/>
                <a:cs typeface="ＭＳ Ｐゴシック" charset="0"/>
              </a:rPr>
              <a:t>Le réveil du Printemps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395536" y="6309320"/>
            <a:ext cx="8352928" cy="36933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fr-FR" dirty="0">
                <a:solidFill>
                  <a:srgbClr val="FFFF00"/>
                </a:solidFill>
                <a:ea typeface="ＭＳ Ｐゴシック" charset="0"/>
                <a:cs typeface="ＭＳ Ｐゴシック" charset="0"/>
              </a:rPr>
              <a:t>Mettre le son....                                             Défilement automatique</a:t>
            </a:r>
          </a:p>
        </p:txBody>
      </p:sp>
      <p:pic>
        <p:nvPicPr>
          <p:cNvPr id="14341" name="Image 7" descr="coccinelle_007.gif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771775" y="6380163"/>
            <a:ext cx="2286000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Image 3" descr="mouettes3.gif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938588" y="260350"/>
            <a:ext cx="39243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Image 5" descr="mouettes3.gif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219700" y="1073150"/>
            <a:ext cx="39243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Image 6" descr="mouettes3.gif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8575" y="188913"/>
            <a:ext cx="39243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9563">
    <p:checker/>
    <p:sndAc>
      <p:stSnd loop="1">
        <p:snd r:embed="rId4" name="SOLAMENTE UNA VEZ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Image 1" descr="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270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2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4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12282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Image 1" descr="3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5400"/>
            <a:ext cx="9144000" cy="680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4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27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13561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Image 1" descr="5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3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6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Image 1" descr="dyn001_original_381_459_xpng_2658665_b7ecd048dc1ae545fa117d40ed32aae6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95738" y="620713"/>
            <a:ext cx="4841875" cy="5834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12873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Image 1" descr="7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5400"/>
            <a:ext cx="9144000" cy="680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8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4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11507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Image 1" descr="9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3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13919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Image 1" descr="1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28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2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Image 1" descr="chezmagfo127501782410_art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95963" y="1412875"/>
            <a:ext cx="2933700" cy="5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12188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Image 1" descr="1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4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3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Image 1" descr="3d2d0337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3429000"/>
            <a:ext cx="4144962" cy="362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6245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Image 1" descr="15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6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4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143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Image 1" descr="17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4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8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1275"/>
            <a:ext cx="9144000" cy="683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150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Image 1" descr="19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3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20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5" y="0"/>
            <a:ext cx="91138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Image 1" descr="iris 1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27088" y="4292600"/>
            <a:ext cx="2540000" cy="252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161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Image 1" descr="25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3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24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2700"/>
            <a:ext cx="9144000" cy="681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Image 1" descr="Image37_8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252413" y="3357563"/>
            <a:ext cx="5051426" cy="379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249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Image 1" descr="28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27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4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Image 1" descr="Image4_6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619250" y="476250"/>
            <a:ext cx="4408488" cy="367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223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Image 1" descr="24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2700"/>
            <a:ext cx="9144000" cy="682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26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4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1637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Image 1" descr="30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5400"/>
            <a:ext cx="9144000" cy="680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31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2700"/>
            <a:ext cx="9144000" cy="682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161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Image 1" descr="4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3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40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155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Image 1" descr="42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2700"/>
            <a:ext cx="9144000" cy="682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43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3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souris-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-1052752">
            <a:off x="3660775" y="3829050"/>
            <a:ext cx="19939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174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Image 1" descr="3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4" name="Image 1" descr="123gifs026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4641385">
            <a:off x="669925" y="4017963"/>
            <a:ext cx="1905000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11157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487 -0.08916 L 0.22018 -0.13131 " pathEditMode="relative" ptsTypes="AA">
                                      <p:cBhvr>
                                        <p:cTn id="6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Image 1" descr="5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5400"/>
            <a:ext cx="9144000" cy="678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50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5400"/>
            <a:ext cx="9144000" cy="678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3" name="Image 1" descr="lapinred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56325" y="4437063"/>
            <a:ext cx="2540000" cy="226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21598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0573E-6 -2.24178E-6 L -0.25994 -2.24178E-6 " pathEditMode="relative" ptsTypes="AA">
                                      <p:cBhvr>
                                        <p:cTn id="16" dur="20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Image 1" descr="55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4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54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2700"/>
            <a:ext cx="9144000" cy="682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jonquille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8313" y="1776413"/>
            <a:ext cx="3810000" cy="508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/>
          <p:nvPr/>
        </p:nvSpPr>
        <p:spPr>
          <a:xfrm>
            <a:off x="539552" y="6381328"/>
            <a:ext cx="8280920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  <a:bevelB w="82550" h="38100" prst="coolSlant"/>
            </a:sp3d>
          </a:bodyPr>
          <a:lstStyle/>
          <a:p>
            <a:pPr algn="ctr">
              <a:defRPr/>
            </a:pPr>
            <a:r>
              <a:rPr lang="fr-FR" sz="1600" dirty="0">
                <a:solidFill>
                  <a:srgbClr val="FFFF00"/>
                </a:solidFill>
                <a:ea typeface="ＭＳ Ｐゴシック" charset="0"/>
                <a:cs typeface="ＭＳ Ｐゴシック" charset="0"/>
              </a:rPr>
              <a:t>Création diaporama </a:t>
            </a:r>
            <a:r>
              <a:rPr lang="fr-FR" sz="1600">
                <a:solidFill>
                  <a:srgbClr val="FFFF00"/>
                </a:solidFill>
                <a:ea typeface="ＭＳ Ｐゴシック" charset="0"/>
                <a:cs typeface="ＭＳ Ｐゴシック" charset="0"/>
              </a:rPr>
              <a:t>le 7 </a:t>
            </a:r>
            <a:r>
              <a:rPr lang="fr-FR" sz="1600" dirty="0">
                <a:solidFill>
                  <a:srgbClr val="FFFF00"/>
                </a:solidFill>
                <a:ea typeface="ＭＳ Ｐゴシック" charset="0"/>
                <a:cs typeface="ＭＳ Ｐゴシック" charset="0"/>
              </a:rPr>
              <a:t>Mars 2012                                        Margot </a:t>
            </a:r>
            <a:r>
              <a:rPr lang="fr-FR" sz="1600" dirty="0" err="1">
                <a:solidFill>
                  <a:srgbClr val="FFFF00"/>
                </a:solidFill>
                <a:ea typeface="ＭＳ Ｐゴシック" charset="0"/>
                <a:cs typeface="ＭＳ Ｐゴシック" charset="0"/>
              </a:rPr>
              <a:t>Leber</a:t>
            </a:r>
            <a:endParaRPr lang="fr-FR" sz="1600" dirty="0">
              <a:solidFill>
                <a:srgbClr val="FFFF00"/>
              </a:solidFill>
              <a:ea typeface="ＭＳ Ｐゴシック" charset="0"/>
              <a:cs typeface="ＭＳ Ｐゴシック" charset="0"/>
            </a:endParaRPr>
          </a:p>
        </p:txBody>
      </p:sp>
      <p:pic>
        <p:nvPicPr>
          <p:cNvPr id="2" name="Image 1" descr="139_(4)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555875" y="476250"/>
            <a:ext cx="6192838" cy="591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30376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5.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6.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5.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7.8|4.7"/>
</p:tagLst>
</file>

<file path=ppt/theme/theme1.xml><?xml version="1.0" encoding="utf-8"?>
<a:theme xmlns:a="http://schemas.openxmlformats.org/drawingml/2006/main" name="1_Diseño predeterminado">
  <a:themeElements>
    <a:clrScheme name="1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480</TotalTime>
  <Words>20</Words>
  <Application>Microsoft Macintosh PowerPoint</Application>
  <PresentationFormat>Affichage à l'écran (4:3)</PresentationFormat>
  <Paragraphs>20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3" baseType="lpstr">
      <vt:lpstr>Arial</vt:lpstr>
      <vt:lpstr>ＭＳ Ｐゴシック</vt:lpstr>
      <vt:lpstr>1_Diseño predeterminado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</vt:vector>
  </TitlesOfParts>
  <Manager/>
  <Company>Maison</Company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réveil du printemps</dc:title>
  <dc:subject/>
  <dc:creator>Margot LEBER</dc:creator>
  <cp:keywords/>
  <dc:description/>
  <cp:lastModifiedBy>Jean-Louis</cp:lastModifiedBy>
  <cp:revision>53</cp:revision>
  <dcterms:created xsi:type="dcterms:W3CDTF">2008-10-26T10:11:06Z</dcterms:created>
  <dcterms:modified xsi:type="dcterms:W3CDTF">2017-03-23T08:31:53Z</dcterms:modified>
  <cp:category/>
</cp:coreProperties>
</file>