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0"/>
  </p:notesMasterIdLst>
  <p:sldIdLst>
    <p:sldId id="289" r:id="rId2"/>
    <p:sldId id="293" r:id="rId3"/>
    <p:sldId id="257" r:id="rId4"/>
    <p:sldId id="264" r:id="rId5"/>
    <p:sldId id="259" r:id="rId6"/>
    <p:sldId id="261" r:id="rId7"/>
    <p:sldId id="262" r:id="rId8"/>
    <p:sldId id="297" r:id="rId9"/>
    <p:sldId id="301" r:id="rId10"/>
    <p:sldId id="300" r:id="rId11"/>
    <p:sldId id="298" r:id="rId12"/>
    <p:sldId id="268" r:id="rId13"/>
    <p:sldId id="269" r:id="rId14"/>
    <p:sldId id="270" r:id="rId15"/>
    <p:sldId id="271" r:id="rId16"/>
    <p:sldId id="287" r:id="rId17"/>
    <p:sldId id="288" r:id="rId18"/>
    <p:sldId id="302" r:id="rId19"/>
    <p:sldId id="291" r:id="rId20"/>
    <p:sldId id="290" r:id="rId21"/>
    <p:sldId id="266" r:id="rId22"/>
    <p:sldId id="286" r:id="rId23"/>
    <p:sldId id="292" r:id="rId24"/>
    <p:sldId id="272" r:id="rId25"/>
    <p:sldId id="304" r:id="rId26"/>
    <p:sldId id="273" r:id="rId27"/>
    <p:sldId id="274" r:id="rId28"/>
    <p:sldId id="275" r:id="rId29"/>
    <p:sldId id="276" r:id="rId30"/>
    <p:sldId id="277" r:id="rId31"/>
    <p:sldId id="278" r:id="rId32"/>
    <p:sldId id="279" r:id="rId33"/>
    <p:sldId id="280" r:id="rId34"/>
    <p:sldId id="281" r:id="rId35"/>
    <p:sldId id="282" r:id="rId36"/>
    <p:sldId id="283" r:id="rId37"/>
    <p:sldId id="295" r:id="rId38"/>
    <p:sldId id="296" r:id="rId39"/>
  </p:sldIdLst>
  <p:sldSz cx="9144000" cy="6858000" type="screen4x3"/>
  <p:notesSz cx="6858000" cy="9144000"/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vItDWqIDyNGaqp50tgZtsw==" hashData="HVEetI63cXcb57bY1B3nmEcQfIydSVfyxaoS3T/uFuK67WddlMug+PEJHRi8jVvZtnk+eDbVk/r0vAvgZTsxk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1416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36" d="100"/>
        <a:sy n="3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CEA2AE-93B3-430E-96C1-D0F7A57B2F80}" type="datetimeFigureOut">
              <a:rPr lang="nl-BE" smtClean="0"/>
              <a:t>1/04/2017</a:t>
            </a:fld>
            <a:endParaRPr lang="nl-BE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BE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363DD37-DC9B-44A7-B611-48D65B11C11D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9438540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63DD37-DC9B-44A7-B611-48D65B11C11D}" type="slidenum">
              <a:rPr lang="nl-BE" smtClean="0"/>
              <a:t>2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0586914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/>
              <a:t>Klik om de ondertitelstijl van het model te bewerken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2BB089-A930-4DF4-B7A6-6025AD5B526C}" type="datetimeFigureOut">
              <a:rPr lang="nl-BE" smtClean="0"/>
              <a:t>1/04/2017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15498-2368-424E-B81B-82AC7476AB58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7461647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2BB089-A930-4DF4-B7A6-6025AD5B526C}" type="datetimeFigureOut">
              <a:rPr lang="nl-BE" smtClean="0"/>
              <a:t>1/04/2017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15498-2368-424E-B81B-82AC7476AB58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027836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2BB089-A930-4DF4-B7A6-6025AD5B526C}" type="datetimeFigureOut">
              <a:rPr lang="nl-BE" smtClean="0"/>
              <a:t>1/04/2017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15498-2368-424E-B81B-82AC7476AB58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850776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2BB089-A930-4DF4-B7A6-6025AD5B526C}" type="datetimeFigureOut">
              <a:rPr lang="nl-BE" smtClean="0"/>
              <a:t>1/04/2017</a:t>
            </a:fld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15498-2368-424E-B81B-82AC7476AB58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1979607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2BB089-A930-4DF4-B7A6-6025AD5B526C}" type="datetimeFigureOut">
              <a:rPr lang="nl-BE" smtClean="0"/>
              <a:t>1/04/2017</a:t>
            </a:fld>
            <a:endParaRPr lang="nl-BE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15498-2368-424E-B81B-82AC7476AB58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7951312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2BB089-A930-4DF4-B7A6-6025AD5B526C}" type="datetimeFigureOut">
              <a:rPr lang="nl-BE" smtClean="0"/>
              <a:t>1/04/2017</a:t>
            </a:fld>
            <a:endParaRPr lang="nl-BE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15498-2368-424E-B81B-82AC7476AB58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3048201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2BB089-A930-4DF4-B7A6-6025AD5B526C}" type="datetimeFigureOut">
              <a:rPr lang="nl-BE" smtClean="0"/>
              <a:t>1/04/2017</a:t>
            </a:fld>
            <a:endParaRPr lang="nl-BE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15498-2368-424E-B81B-82AC7476AB58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7377889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2BB089-A930-4DF4-B7A6-6025AD5B526C}" type="datetimeFigureOut">
              <a:rPr lang="nl-BE" smtClean="0"/>
              <a:t>1/04/2017</a:t>
            </a:fld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15498-2368-424E-B81B-82AC7476AB58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3202458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2BB089-A930-4DF4-B7A6-6025AD5B526C}" type="datetimeFigureOut">
              <a:rPr lang="nl-BE" smtClean="0"/>
              <a:t>1/04/2017</a:t>
            </a:fld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15498-2368-424E-B81B-82AC7476AB58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9716109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2BB089-A930-4DF4-B7A6-6025AD5B526C}" type="datetimeFigureOut">
              <a:rPr lang="nl-BE" smtClean="0"/>
              <a:t>1/04/2017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15498-2368-424E-B81B-82AC7476AB58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870578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2BB089-A930-4DF4-B7A6-6025AD5B526C}" type="datetimeFigureOut">
              <a:rPr lang="nl-BE" smtClean="0"/>
              <a:t>1/04/2017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15498-2368-424E-B81B-82AC7476AB58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7039745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2BB089-A930-4DF4-B7A6-6025AD5B526C}" type="datetimeFigureOut">
              <a:rPr lang="nl-BE" smtClean="0"/>
              <a:t>1/04/2017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315498-2368-424E-B81B-82AC7476AB58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1066469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microsoft.com/office/2007/relationships/hdphoto" Target="../media/hdphoto12.wdp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microsoft.com/office/2007/relationships/hdphoto" Target="../media/hdphoto13.wdp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microsoft.com/office/2007/relationships/hdphoto" Target="../media/hdphoto14.wdp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microsoft.com/office/2007/relationships/hdphoto" Target="../media/hdphoto15.wdp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hyperlink" Target="http://blog.seniorennet.nl/meta/" TargetMode="External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gif"/><Relationship Id="rId5" Type="http://schemas.openxmlformats.org/officeDocument/2006/relationships/image" Target="../media/image43.png"/><Relationship Id="rId4" Type="http://schemas.openxmlformats.org/officeDocument/2006/relationships/image" Target="../media/image4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0679"/>
          <a:stretch/>
        </p:blipFill>
        <p:spPr>
          <a:xfrm>
            <a:off x="-57955" y="-85679"/>
            <a:ext cx="9259910" cy="6892923"/>
          </a:xfrm>
          <a:prstGeom prst="rect">
            <a:avLst/>
          </a:prstGeom>
        </p:spPr>
      </p:pic>
      <p:sp>
        <p:nvSpPr>
          <p:cNvPr id="3" name="Rechthoek 2"/>
          <p:cNvSpPr/>
          <p:nvPr/>
        </p:nvSpPr>
        <p:spPr>
          <a:xfrm>
            <a:off x="5038364" y="2204864"/>
            <a:ext cx="18473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endParaRPr lang="nl-NL" sz="5400" b="1" dirty="0">
              <a:ln w="11430"/>
              <a:gradFill>
                <a:gsLst>
                  <a:gs pos="0">
                    <a:srgbClr val="F79646">
                      <a:tint val="90000"/>
                      <a:satMod val="120000"/>
                    </a:srgbClr>
                  </a:gs>
                  <a:gs pos="25000">
                    <a:srgbClr val="F79646">
                      <a:tint val="93000"/>
                      <a:satMod val="120000"/>
                    </a:srgbClr>
                  </a:gs>
                  <a:gs pos="50000">
                    <a:srgbClr val="F79646">
                      <a:shade val="89000"/>
                      <a:satMod val="110000"/>
                    </a:srgbClr>
                  </a:gs>
                  <a:gs pos="75000">
                    <a:srgbClr val="F79646">
                      <a:tint val="93000"/>
                      <a:satMod val="120000"/>
                    </a:srgbClr>
                  </a:gs>
                  <a:gs pos="100000">
                    <a:srgbClr val="F79646">
                      <a:tint val="90000"/>
                      <a:satMod val="120000"/>
                    </a:srgb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Lucida Handwriting" pitchFamily="66" charset="0"/>
            </a:endParaRPr>
          </a:p>
        </p:txBody>
      </p:sp>
      <p:pic>
        <p:nvPicPr>
          <p:cNvPr id="4" name="Afbeelding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816054"/>
            <a:ext cx="1298448" cy="518160"/>
          </a:xfrm>
          <a:prstGeom prst="rect">
            <a:avLst/>
          </a:prstGeom>
        </p:spPr>
      </p:pic>
      <p:sp>
        <p:nvSpPr>
          <p:cNvPr id="5" name="Rechthoek 4"/>
          <p:cNvSpPr/>
          <p:nvPr/>
        </p:nvSpPr>
        <p:spPr>
          <a:xfrm>
            <a:off x="582174" y="2204864"/>
            <a:ext cx="6471644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nl-NL" sz="5400" b="1" cap="none" spc="0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Lucida Handwriting" pitchFamily="66" charset="0"/>
              </a:rPr>
              <a:t>La Paz - Bolivia</a:t>
            </a:r>
          </a:p>
          <a:p>
            <a:pPr algn="ctr"/>
            <a:endParaRPr lang="nl-NL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6" name="Afbeelding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08" y="5690051"/>
            <a:ext cx="1464006" cy="644163"/>
          </a:xfrm>
          <a:prstGeom prst="rect">
            <a:avLst/>
          </a:prstGeom>
        </p:spPr>
      </p:pic>
      <p:sp>
        <p:nvSpPr>
          <p:cNvPr id="7" name="Rechthoek 6"/>
          <p:cNvSpPr/>
          <p:nvPr/>
        </p:nvSpPr>
        <p:spPr>
          <a:xfrm>
            <a:off x="4538112" y="5872916"/>
            <a:ext cx="24881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nl-NL" sz="3200" b="1" cap="none" spc="0" dirty="0" err="1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Lucida Handwriting" pitchFamily="66" charset="0"/>
              </a:rPr>
              <a:t>Ppsx</a:t>
            </a:r>
            <a:r>
              <a:rPr lang="nl-NL" sz="3200" b="1" cap="none" spc="0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Lucida Handwriting" pitchFamily="66" charset="0"/>
              </a:rPr>
              <a:t>-Meta</a:t>
            </a:r>
          </a:p>
        </p:txBody>
      </p:sp>
    </p:spTree>
    <p:extLst>
      <p:ext uri="{BB962C8B-B14F-4D97-AF65-F5344CB8AC3E}">
        <p14:creationId xmlns:p14="http://schemas.microsoft.com/office/powerpoint/2010/main" val="2927747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split orient="vert"/>
        <p:sndAc>
          <p:stSnd loop="1">
            <p:snd r:embed="rId2" name="Nieuwe trackmix(1).wav"/>
          </p:stSnd>
        </p:sndAc>
      </p:transition>
    </mc:Choice>
    <mc:Fallback>
      <p:transition spd="slow">
        <p:split orient="vert"/>
        <p:sndAc>
          <p:stSnd loop="1">
            <p:snd r:embed="rId2" name="Nieuwe trackmix(1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6852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ircle/>
      </p:transition>
    </mc:Choice>
    <mc:Fallback xmlns="">
      <p:transition spd="slow">
        <p:circl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705"/>
          <a:stretch/>
        </p:blipFill>
        <p:spPr>
          <a:xfrm>
            <a:off x="0" y="-6669"/>
            <a:ext cx="9324527" cy="6888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2574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heel spokes="1"/>
      </p:transition>
    </mc:Choice>
    <mc:Fallback xmlns="">
      <p:transition spd="slow">
        <p:wheel spokes="1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32" y="0"/>
            <a:ext cx="925252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7687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blinds dir="vert"/>
      </p:transition>
    </mc:Choice>
    <mc:Fallback xmlns="">
      <p:transition spd="slow">
        <p:blinds dir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 rotWithShape="1"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l="32266"/>
          <a:stretch/>
        </p:blipFill>
        <p:spPr>
          <a:xfrm>
            <a:off x="-134471" y="946"/>
            <a:ext cx="9289001" cy="6857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1268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99392"/>
            <a:ext cx="9285668" cy="6957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3011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allery dir="l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9368"/>
          <a:stretch/>
        </p:blipFill>
        <p:spPr>
          <a:xfrm>
            <a:off x="-90152" y="0"/>
            <a:ext cx="923415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9958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9325"/>
          <a:stretch/>
        </p:blipFill>
        <p:spPr>
          <a:xfrm>
            <a:off x="-115910" y="-171401"/>
            <a:ext cx="9296422" cy="7029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5916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 rotWithShape="1"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t="233" r="9175" b="-233"/>
          <a:stretch/>
        </p:blipFill>
        <p:spPr>
          <a:xfrm>
            <a:off x="-439" y="0"/>
            <a:ext cx="9378356" cy="7029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392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:wheel spokes="1"/>
      </p:transition>
    </mc:Choice>
    <mc:Fallback xmlns="">
      <p:transition spd="slow">
        <p:wheel spokes="1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67425" y="0"/>
            <a:ext cx="933305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0267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u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7572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14:glitter pattern="hexagon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4934" b="4397"/>
          <a:stretch/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1072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lus/>
      </p:transition>
    </mc:Choice>
    <mc:Fallback xmlns="">
      <p:transition spd="slow">
        <p:plus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302" t="12253" r="14275"/>
          <a:stretch/>
        </p:blipFill>
        <p:spPr>
          <a:xfrm>
            <a:off x="-156131" y="-19053"/>
            <a:ext cx="9454677" cy="6877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6622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gallery dir="l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 rotWithShape="1"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r="10157"/>
          <a:stretch/>
        </p:blipFill>
        <p:spPr>
          <a:xfrm>
            <a:off x="-108520" y="0"/>
            <a:ext cx="935555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8793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 rotWithShape="1"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l="16113" r="7112"/>
          <a:stretch/>
        </p:blipFill>
        <p:spPr>
          <a:xfrm>
            <a:off x="-187993" y="0"/>
            <a:ext cx="9401577" cy="68880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3879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14:vortex dir="d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7335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785" r="6007"/>
          <a:stretch/>
        </p:blipFill>
        <p:spPr>
          <a:xfrm>
            <a:off x="-334851" y="-27384"/>
            <a:ext cx="9478851" cy="6885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8716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2618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ircle/>
      </p:transition>
    </mc:Choice>
    <mc:Fallback xmlns="">
      <p:transition spd="slow">
        <p:circl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1563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edge/>
      </p:transition>
    </mc:Choice>
    <mc:Fallback xmlns="">
      <p:transition spd="slow">
        <p:wedg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60"/>
            <a:ext cx="9144000" cy="7028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8489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reveal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0695"/>
          <a:stretch/>
        </p:blipFill>
        <p:spPr>
          <a:xfrm>
            <a:off x="-1" y="-76718"/>
            <a:ext cx="9324379" cy="69606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8102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zoom/>
      </p:transition>
    </mc:Choice>
    <mc:Fallback xmlns="">
      <p:transition spd="slow">
        <p:zoom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5140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 dir="vert"/>
      </p:transition>
    </mc:Choice>
    <mc:Fallback xmlns="">
      <p:transition spd="slow">
        <p:checker dir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7098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ircle/>
      </p:transition>
    </mc:Choice>
    <mc:Fallback xmlns="">
      <p:transition spd="slow">
        <p:circl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114325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4525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247" r="3521"/>
          <a:stretch/>
        </p:blipFill>
        <p:spPr>
          <a:xfrm>
            <a:off x="-259080" y="0"/>
            <a:ext cx="958596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6628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lip dir="r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797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3580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conveyor dir="l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9761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4993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ircle/>
      </p:transition>
    </mc:Choice>
    <mc:Fallback xmlns="">
      <p:transition spd="slow">
        <p:circl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39"/>
            <a:ext cx="9144000" cy="68567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3737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fade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 rotWithShape="1"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l="11226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0423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2579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 rotWithShape="1"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r="9524"/>
          <a:stretch/>
        </p:blipFill>
        <p:spPr>
          <a:xfrm>
            <a:off x="-9469" y="-20115"/>
            <a:ext cx="9359531" cy="6878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0994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:blinds/>
      </p:transition>
    </mc:Choice>
    <mc:Fallback xmlns="">
      <p:transition spd="slow">
        <p:blinds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03"/>
            <a:ext cx="9144000" cy="6857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703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 rotWithShape="1"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l="12099"/>
          <a:stretch/>
        </p:blipFill>
        <p:spPr>
          <a:xfrm>
            <a:off x="0" y="0"/>
            <a:ext cx="9158584" cy="6920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3507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heel spokes="1"/>
      </p:transition>
    </mc:Choice>
    <mc:Fallback xmlns="">
      <p:transition spd="slow">
        <p:wheel spokes="1"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972"/>
            <a:ext cx="9144000" cy="6956419"/>
          </a:xfrm>
          <a:prstGeom prst="rect">
            <a:avLst/>
          </a:prstGeom>
        </p:spPr>
      </p:pic>
      <p:sp>
        <p:nvSpPr>
          <p:cNvPr id="3" name="Tekstvak 2"/>
          <p:cNvSpPr txBox="1"/>
          <p:nvPr/>
        </p:nvSpPr>
        <p:spPr>
          <a:xfrm>
            <a:off x="1547664" y="6021288"/>
            <a:ext cx="8838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dirty="0"/>
              <a:t>Festival</a:t>
            </a:r>
          </a:p>
        </p:txBody>
      </p:sp>
    </p:spTree>
    <p:extLst>
      <p:ext uri="{BB962C8B-B14F-4D97-AF65-F5344CB8AC3E}">
        <p14:creationId xmlns:p14="http://schemas.microsoft.com/office/powerpoint/2010/main" val="3181195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vortex dir="r"/>
      </p:transition>
    </mc:Choice>
    <mc:Fallback xmlns=""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 rotWithShape="1"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l="9512" t="331" r="3723" b="-331"/>
          <a:stretch/>
        </p:blipFill>
        <p:spPr>
          <a:xfrm>
            <a:off x="1" y="-27384"/>
            <a:ext cx="9143999" cy="69801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1473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:blinds dir="vert"/>
      </p:transition>
    </mc:Choice>
    <mc:Fallback xmlns="">
      <p:transition spd="slow">
        <p:blinds dir="vert"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Afbeelding 2">
            <a:hlinkClick r:id="rId3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5152" y="5936828"/>
            <a:ext cx="1905000" cy="444500"/>
          </a:xfrm>
          <a:prstGeom prst="rect">
            <a:avLst/>
          </a:prstGeom>
        </p:spPr>
      </p:pic>
      <p:pic>
        <p:nvPicPr>
          <p:cNvPr id="4" name="Afbeelding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7856" y="5548809"/>
            <a:ext cx="832595" cy="911421"/>
          </a:xfrm>
          <a:prstGeom prst="rect">
            <a:avLst/>
          </a:prstGeom>
        </p:spPr>
      </p:pic>
      <p:pic>
        <p:nvPicPr>
          <p:cNvPr id="5" name="Afbeelding 4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6004520"/>
            <a:ext cx="50165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97464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301</TotalTime>
  <Words>7</Words>
  <Application>Microsoft Office PowerPoint</Application>
  <PresentationFormat>Diavoorstelling (4:3)</PresentationFormat>
  <Paragraphs>4</Paragraphs>
  <Slides>38</Slides>
  <Notes>1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3</vt:i4>
      </vt:variant>
      <vt:variant>
        <vt:lpstr>Thema</vt:lpstr>
      </vt:variant>
      <vt:variant>
        <vt:i4>1</vt:i4>
      </vt:variant>
      <vt:variant>
        <vt:lpstr>Diatitels</vt:lpstr>
      </vt:variant>
      <vt:variant>
        <vt:i4>38</vt:i4>
      </vt:variant>
    </vt:vector>
  </HeadingPairs>
  <TitlesOfParts>
    <vt:vector size="42" baseType="lpstr">
      <vt:lpstr>Arial</vt:lpstr>
      <vt:lpstr>Calibri</vt:lpstr>
      <vt:lpstr>Lucida Handwriting</vt:lpstr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Marsman</dc:creator>
  <cp:lastModifiedBy>eigenaar</cp:lastModifiedBy>
  <cp:revision>23</cp:revision>
  <dcterms:created xsi:type="dcterms:W3CDTF">2017-03-28T19:21:31Z</dcterms:created>
  <dcterms:modified xsi:type="dcterms:W3CDTF">2017-04-01T12:08:38Z</dcterms:modified>
  <cp:contentStatus>Definitief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