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uQI6J1sUjA3/NRgpf/YVQ==" hashData="J8tLrV+S1HyVXpH+msGkgfDShK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6699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23AE9-BDAB-4C97-A363-4159D4AD93B9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C7DC1-6EF7-4D46-8178-1F00A841B829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9C52CE-23CB-4364-8D55-B8DF202A2BCD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211CD-B1AA-4912-9C7A-4B2CFAC7034B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ABD02-D150-4D72-91CA-05263AFA1BA5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4F9F9-77D7-435F-AC41-48D3D52806D2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A0268-BE7D-4B6F-87C3-3A1BB9BD42BD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1B4BA-0C32-4472-A835-1196CF32C1A6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EF5D9-827A-4220-809A-97C34C9F136C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A72EF-4F8A-4F50-BA1D-1D497C94E453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9FE4D-7DCA-4958-A021-1C296E822419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FC08F-24FA-4289-A6F1-AB9639E39BDD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69275-E8FB-4EC5-A3D3-26EBEB3FDDE7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A51E6-49CF-4870-9076-22AC61263D78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63A27-D2CC-48D3-87BA-4DC5D7322FE0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A528A-A980-40B4-8D13-563A6E165AB7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9C280-67CC-44C5-A7E4-5B03F222E42F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715FC-F209-41A1-AF80-7180B11B16C1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631E1-B236-4272-AB8F-06E45C475FB5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5F00F-B289-4093-AC27-AFF54A36ACFA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5FFC6-4B91-41D8-8122-210CE6684939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21543-3A96-4CED-B890-C5BB0FA55F07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Ovr>
    <a:masterClrMapping/>
  </p:clrMapOvr>
  <p:transition spd="slow" advClick="0" advTm="3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C45BF6-314A-4EE5-BA7F-9DBAA69CAB12}" type="datetimeFigureOut">
              <a:rPr lang="pl-PL"/>
              <a:pPr>
                <a:defRPr/>
              </a:pPr>
              <a:t>07.04.2017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923C18-79FC-41F4-AC56-80D561E477FB}" type="slidenum">
              <a:rPr lang="pl-PL"/>
              <a:pPr>
                <a:defRPr/>
              </a:pPr>
              <a:t>‹N°›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3000">
    <p:newsfla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714348" y="2214554"/>
            <a:ext cx="7481727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200000"/>
              </a:lightRig>
            </a:scene3d>
            <a:sp3d extrusionH="57150" contourW="190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17000">
                      <a:srgbClr val="00CC00"/>
                    </a:gs>
                    <a:gs pos="50000">
                      <a:schemeClr val="bg1"/>
                    </a:gs>
                    <a:gs pos="79000">
                      <a:srgbClr val="CC6600"/>
                    </a:gs>
                  </a:gsLst>
                  <a:lin ang="5400000"/>
                </a:gradFill>
                <a:latin typeface="+mn-lt"/>
                <a:cs typeface="+mn-cs"/>
              </a:rPr>
              <a:t>Wonders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17000">
                      <a:srgbClr val="00CC00"/>
                    </a:gs>
                    <a:gs pos="50000">
                      <a:schemeClr val="bg1"/>
                    </a:gs>
                    <a:gs pos="79000">
                      <a:srgbClr val="CC6600"/>
                    </a:gs>
                  </a:gsLst>
                  <a:lin ang="5400000"/>
                </a:gradFill>
                <a:latin typeface="+mn-lt"/>
                <a:cs typeface="+mn-cs"/>
              </a:rPr>
              <a:t> of </a:t>
            </a: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17000">
                      <a:srgbClr val="00CC00"/>
                    </a:gs>
                    <a:gs pos="50000">
                      <a:schemeClr val="bg1"/>
                    </a:gs>
                    <a:gs pos="79000">
                      <a:srgbClr val="CC6600"/>
                    </a:gs>
                  </a:gsLst>
                  <a:lin ang="5400000"/>
                </a:gradFill>
                <a:latin typeface="+mn-lt"/>
                <a:cs typeface="+mn-cs"/>
              </a:rPr>
              <a:t>nature</a:t>
            </a:r>
            <a:endParaRPr lang="pl-PL" sz="8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17000">
                    <a:srgbClr val="00CC00"/>
                  </a:gs>
                  <a:gs pos="50000">
                    <a:schemeClr val="bg1"/>
                  </a:gs>
                  <a:gs pos="79000">
                    <a:srgbClr val="CC6600"/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pic>
        <p:nvPicPr>
          <p:cNvPr id="1026" name="Picture 2" descr="C:\Users\WOJTEK J\Desktop\Obrazek\Obrazki\9063244283_c731d1048a_b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WOJTEK J\Desktop\Obrazek\Obrazki\9063244283_c731d1048a_b_01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7000">
    <p:newsflash/>
    <p:sndAc>
      <p:stSnd>
        <p:snd r:embed="rId2" name="4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-2000" contrast="22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0" y="2285992"/>
            <a:ext cx="91440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perspectiveFront"/>
              <a:lightRig rig="sunset" dir="t">
                <a:rot lat="0" lon="0" rev="1200000"/>
              </a:lightRig>
            </a:scene3d>
            <a:sp3d extrusionH="57150" contourW="190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chemeClr val="accent5">
                        <a:lumMod val="60000"/>
                        <a:lumOff val="40000"/>
                      </a:schemeClr>
                    </a:gs>
                    <a:gs pos="63000">
                      <a:srgbClr val="00CC00"/>
                    </a:gs>
                  </a:gsLst>
                  <a:lin ang="5400000"/>
                </a:gradFill>
                <a:latin typeface="+mn-lt"/>
                <a:cs typeface="+mn-cs"/>
              </a:rPr>
              <a:t>Oneonta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chemeClr val="accent5">
                        <a:lumMod val="60000"/>
                        <a:lumOff val="40000"/>
                      </a:schemeClr>
                    </a:gs>
                    <a:gs pos="63000">
                      <a:srgbClr val="00CC00"/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chemeClr val="accent5">
                        <a:lumMod val="60000"/>
                        <a:lumOff val="40000"/>
                      </a:schemeClr>
                    </a:gs>
                    <a:gs pos="63000">
                      <a:srgbClr val="00CC00"/>
                    </a:gs>
                  </a:gsLst>
                  <a:lin ang="5400000"/>
                </a:gradFill>
                <a:latin typeface="+mn-lt"/>
                <a:cs typeface="+mn-cs"/>
              </a:rPr>
              <a:t>Gorge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chemeClr val="accent5">
                        <a:lumMod val="60000"/>
                        <a:lumOff val="40000"/>
                      </a:schemeClr>
                    </a:gs>
                    <a:gs pos="63000">
                      <a:srgbClr val="00CC00"/>
                    </a:gs>
                  </a:gsLst>
                  <a:lin ang="5400000"/>
                </a:gradFill>
                <a:latin typeface="+mn-lt"/>
                <a:cs typeface="+mn-cs"/>
              </a:rPr>
              <a:t> USA</a:t>
            </a:r>
          </a:p>
        </p:txBody>
      </p:sp>
      <p:pic>
        <p:nvPicPr>
          <p:cNvPr id="2050" name="Picture 2" descr="C:\Users\WOJTEK J\Desktop\Obrazek\Obrazki\OneontaGorgeOregonMay201-0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WOJTEK J\Desktop\Obrazek\Obrazki\OneontaGorgeOregonMay2010(3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WOJTEK J\Desktop\Obrazek\Obrazki\OneontaGorgeOregonMay201-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WOJTEK J\Desktop\Obrazek\Obrazki\OneontaGorgeOregonMay201-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4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4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4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4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4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4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8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WOJTEK\ZDJĘCIA\Cuda natury\Ameryka Północna\USA\Oregon\Oneonta Gorge\8725871926_149e157d2a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ZDJĘCIA\Cuda natury\Ameryka Północna\USA\Oregon\Oneonta Gorge\8725871926_149e157d2a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D:\WOJTEK\ZDJĘCIA\Cuda natury\Ameryka Północna\USA\Oregon\Oneonta Gorge\132580230.gCjE6hfS.jpg"/>
          <p:cNvPicPr>
            <a:picLocks noChangeAspect="1" noChangeArrowheads="1"/>
          </p:cNvPicPr>
          <p:nvPr/>
        </p:nvPicPr>
        <p:blipFill>
          <a:blip r:embed="rId4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D:\WOJTEK\ZDJĘCIA\Cuda natury\Ameryka Północna\USA\Oregon\Oneonta Gorge\oneonta-gorge-spring_k9a029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D:\WOJTEK\ZDJĘCIA\Cuda natury\Ameryka Północna\USA\Oregon\Oneonta Gorge\oneonta-gorge-spring_k9a029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D:\WOJTEK\ZDJĘCIA\Cuda natury\Ameryka Północna\USA\Oregon\Oneonta Gorge\Self-Portrait-at-Lower-Oneonta-Falls-by-Michael-Matti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D:\WOJTEK\ZDJĘCIA\Cuda natury\Ameryka Północna\USA\Oregon\Oneonta Gorge\Oneonta.Gorge.original.1332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D:\WOJTEK\ZDJĘCIA\Cuda natury\Ameryka Północna\USA\Oregon\Oneonta Gorge\Oneonta.Gorge.original.1332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D:\WOJTEK\ZDJĘCIA\Cuda natury\Ameryka Północna\USA\Oregon\Oneonta Gorge\Oneonta_Gorge_by_Jacob_Newell.jpg"/>
          <p:cNvPicPr>
            <a:picLocks noChangeAspect="1" noChangeArrowheads="1"/>
          </p:cNvPicPr>
          <p:nvPr/>
        </p:nvPicPr>
        <p:blipFill>
          <a:blip r:embed="rId8">
            <a:lum bright="-8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D:\WOJTEK\ZDJĘCIA\Cuda natury\Ameryka Północna\USA\Oregon\Oneonta Gorge\Oneonta_Gorge_by_Jacob_Newell.jpg"/>
          <p:cNvPicPr>
            <a:picLocks noChangeAspect="1" noChangeArrowheads="1"/>
          </p:cNvPicPr>
          <p:nvPr/>
        </p:nvPicPr>
        <p:blipFill>
          <a:blip r:embed="rId8">
            <a:lum bright="-8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D:\WOJTEK\ZDJĘCIA\Cuda natury\Ameryka Północna\USA\Oregon\Oneonta Gorge\OneontaGorgeOregonMay2010(1)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 descr="D:\WOJTEK\ZDJĘCIA\Cuda natury\Ameryka Północna\USA\Oregon\Oneonta Gorge\Hidden-Oneonta-Falls-Columbia-River-Gorge-Landscape-Photography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 descr="D:\WOJTEK\ZDJĘCIA\Cuda natury\Ameryka Północna\USA\Oregon\Oneonta Gorge\Hidden-Oneonta-Falls-Columbia-River-Gorge-Landscape-Photography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3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6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3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200"/>
                            </p:stCondLst>
                            <p:childTnLst>
                              <p:par>
                                <p:cTn id="20" presetID="16" presetClass="entr" presetSubtype="4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3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800"/>
                            </p:stCondLst>
                            <p:childTnLst>
                              <p:par>
                                <p:cTn id="27" presetID="17" presetClass="entr" presetSubtype="8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33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400"/>
                            </p:stCondLst>
                            <p:childTnLst>
                              <p:par>
                                <p:cTn id="37" presetID="16" presetClass="entr" presetSubtype="26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3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3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000"/>
                            </p:stCondLst>
                            <p:childTnLst>
                              <p:par>
                                <p:cTn id="44" presetID="16" presetClass="entr" presetSubtype="4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6" dur="3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3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9600"/>
                            </p:stCondLst>
                            <p:childTnLst>
                              <p:par>
                                <p:cTn id="51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3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64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64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64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64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0" accel="100000" fill="hold">
                                          <p:stCondLst>
                                            <p:cond delay="26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0" accel="100000" fill="hold">
                                          <p:stCondLst>
                                            <p:cond delay="264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200"/>
                            </p:stCondLst>
                            <p:childTnLst>
                              <p:par>
                                <p:cTn id="63" presetID="16" presetClass="entr" presetSubtype="37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" dur="3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8" dur="3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C:\Users\WOJTEK J\Desktop\2256235248_f4d852fdc2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 descr="D:\WOJTEK\ZDJĘCIA\Cuda natury\Ameryka Północna\USA\Oregon\Oneonta Gorge\13918138-standard.jpg"/>
          <p:cNvPicPr>
            <a:picLocks noChangeAspect="1" noChangeArrowheads="1"/>
          </p:cNvPicPr>
          <p:nvPr/>
        </p:nvPicPr>
        <p:blipFill>
          <a:blip r:embed="rId3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 descr="D:\WOJTEK\ZDJĘCIA\Cuda natury\Ameryka Północna\USA\Oregon\Oneonta Gorge\13918138-standard.jpg"/>
          <p:cNvPicPr>
            <a:picLocks noChangeAspect="1" noChangeArrowheads="1"/>
          </p:cNvPicPr>
          <p:nvPr/>
        </p:nvPicPr>
        <p:blipFill>
          <a:blip r:embed="rId3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 descr="D:\WOJTEK\ZDJĘCIA\Cuda natury\Ameryka Północna\USA\Oregon\Oneonta Gorge\oneonta-gorge-falls-ice-winter_k9a058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" descr="D:\WOJTEK\ZDJĘCIA\Cuda natury\Ameryka Północna\USA\Oregon\Oneonta Gorge\oneonta-gorge-falls-ice-winter_k9a058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8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8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8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8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8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8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8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8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8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8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800"/>
                            </p:stCondLst>
                            <p:childTnLst>
                              <p:par>
                                <p:cTn id="22" presetID="17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8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8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8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8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8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8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WOJTEK\ZDJĘCIA\Cuda natury\Ameryka Północna\USA\Oregon\Oneonta Gorge\oneonta-2-1024.jpg"/>
          <p:cNvPicPr>
            <a:picLocks noChangeAspect="1" noChangeArrowheads="1"/>
          </p:cNvPicPr>
          <p:nvPr/>
        </p:nvPicPr>
        <p:blipFill>
          <a:blip r:embed="rId3">
            <a:lum bright="-6000"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ZDJĘCIA\Cuda natury\Ameryka Północna\USA\Oregon\Oneonta Gorge\oneonta-2-1024.jpg"/>
          <p:cNvPicPr>
            <a:picLocks noChangeAspect="1" noChangeArrowheads="1"/>
          </p:cNvPicPr>
          <p:nvPr/>
        </p:nvPicPr>
        <p:blipFill>
          <a:blip r:embed="rId3">
            <a:lum bright="-6000" contrast="1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D:\WOJTEK\ZDJĘCIA\Cuda natury\Ameryka Północna\USA\Oregon\Oneonta Gorge\oneonta_gorge_4-10-13_5d_0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D:\WOJTEK\ZDJĘCIA\Cuda natury\Ameryka Północna\USA\Oregon\Oneonta Gorge\17121812661_837b0fca32_b.jpg"/>
          <p:cNvPicPr>
            <a:picLocks noChangeAspect="1" noChangeArrowheads="1"/>
          </p:cNvPicPr>
          <p:nvPr/>
        </p:nvPicPr>
        <p:blipFill>
          <a:blip r:embed="rId5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D:\WOJTEK\ZDJĘCIA\Cuda natury\Ameryka Północna\USA\Oregon\Oneonta Gorge\17121812661_837b0fca32_b.jpg"/>
          <p:cNvPicPr>
            <a:picLocks noChangeAspect="1" noChangeArrowheads="1"/>
          </p:cNvPicPr>
          <p:nvPr/>
        </p:nvPicPr>
        <p:blipFill>
          <a:blip r:embed="rId5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D:\WOJTEK\ZDJĘCIA\Cuda natury\Ameryka Północna\USA\Oregon\Oneonta Gorge\17420716458_7c1017de91_b.jpg"/>
          <p:cNvPicPr>
            <a:picLocks noChangeAspect="1" noChangeArrowheads="1"/>
          </p:cNvPicPr>
          <p:nvPr/>
        </p:nvPicPr>
        <p:blipFill>
          <a:blip r:embed="rId6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D:\WOJTEK\ZDJĘCIA\Cuda natury\Ameryka Północna\USA\Oregon\Oneonta Gorge\OneontaGorgeOregonMay2010(5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D:\WOJTEK\ZDJĘCIA\Cuda natury\Ameryka Północna\USA\Oregon\Oneonta Gorge\OneontaGorgeOregonMay2010(5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D:\WOJTEK\ZDJĘCIA\Cuda natury\Ameryka Północna\USA\Oregon\Oneonta Gorge\4704136.oneonta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D:\WOJTEK\ZDJĘCIA\Cuda natury\Ameryka Północna\USA\Oregon\Oneonta Gorge\4704136.oneonta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D:\WOJTEK\ZDJĘCIA\Cuda natury\Ameryka Północna\USA\Oregon\Oneonta Gorge\6338036535_3d15e3a8f3_b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 descr="D:\WOJTEK\ZDJĘCIA\Cuda natury\Ameryka Północna\USA\Oregon\Oneonta Gorge\Hidden Falls - Oneonta gorge-L.jpg"/>
          <p:cNvPicPr>
            <a:picLocks noChangeAspect="1" noChangeArrowheads="1"/>
          </p:cNvPicPr>
          <p:nvPr/>
        </p:nvPicPr>
        <p:blipFill>
          <a:blip r:embed="rId10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D:\WOJTEK\ZDJĘCIA\Cuda natury\Ameryka Północna\USA\Oregon\Oneonta Gorge\Hidden Falls - Oneonta gorge-L.jpg"/>
          <p:cNvPicPr>
            <a:picLocks noChangeAspect="1" noChangeArrowheads="1"/>
          </p:cNvPicPr>
          <p:nvPr/>
        </p:nvPicPr>
        <p:blipFill>
          <a:blip r:embed="rId10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6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3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3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3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2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3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3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800"/>
                            </p:stCondLst>
                            <p:childTnLst>
                              <p:par>
                                <p:cTn id="29" presetID="17" presetClass="entr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3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33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4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3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3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3000"/>
                            </p:stCondLst>
                            <p:childTnLst>
                              <p:par>
                                <p:cTn id="46" presetID="4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3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3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9600"/>
                            </p:stCondLst>
                            <p:childTnLst>
                              <p:par>
                                <p:cTn id="53" presetID="4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200"/>
                            </p:stCondLst>
                            <p:childTnLst>
                              <p:par>
                                <p:cTn id="63" presetID="4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3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8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Users\WOJTEK J\Desktop\wethikeoregon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D:\WOJTEK\ZDJĘCIA\Cuda natury\Ameryka Północna\USA\Oregon\Oneonta Gorge\jess-hunter-photographer-oregon-elopement-44.jpg"/>
          <p:cNvPicPr>
            <a:picLocks noChangeAspect="1" noChangeArrowheads="1"/>
          </p:cNvPicPr>
          <p:nvPr/>
        </p:nvPicPr>
        <p:blipFill>
          <a:blip r:embed="rId4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D:\WOJTEK\ZDJĘCIA\Cuda natury\Ameryka Północna\USA\Oregon\Oneonta Gorge\jess-hunter-photographer-oregon-elopement-44.jpg"/>
          <p:cNvPicPr>
            <a:picLocks noChangeAspect="1" noChangeArrowheads="1"/>
          </p:cNvPicPr>
          <p:nvPr/>
        </p:nvPicPr>
        <p:blipFill>
          <a:blip r:embed="rId4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D:\WOJTEK\ZDJĘCIA\Cuda natury\Ameryka Północna\USA\Oregon\Oneonta Gorge\jess-hunter-photographer-oregon-elopement-44.jpg"/>
          <p:cNvPicPr>
            <a:picLocks noChangeAspect="1" noChangeArrowheads="1"/>
          </p:cNvPicPr>
          <p:nvPr/>
        </p:nvPicPr>
        <p:blipFill>
          <a:blip r:embed="rId4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D:\WOJTEK\ZDJĘCIA\Cuda natury\Ameryka Północna\USA\Oregon\Oneonta Gorge\jess-hunter-photographer-oregon-elopement-44.jpg"/>
          <p:cNvPicPr>
            <a:picLocks noChangeAspect="1" noChangeArrowheads="1"/>
          </p:cNvPicPr>
          <p:nvPr/>
        </p:nvPicPr>
        <p:blipFill>
          <a:blip r:embed="rId4">
            <a:lum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 descr="D:\WOJTEK\ZDJĘCIA\Cuda natury\Ameryka Północna\USA\Oregon\Oneonta Gorge\f8ea77d1efa0fda641d4fcde2ff91d02.jpg"/>
          <p:cNvPicPr>
            <a:picLocks noChangeAspect="1" noChangeArrowheads="1"/>
          </p:cNvPicPr>
          <p:nvPr/>
        </p:nvPicPr>
        <p:blipFill>
          <a:blip r:embed="rId5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D:\WOJTEK\ZDJĘCIA\Cuda natury\Ameryka Północna\USA\Oregon\Oneonta Gorge\f8ea77d1efa0fda641d4fcde2ff91d02.jpg"/>
          <p:cNvPicPr>
            <a:picLocks noChangeAspect="1" noChangeArrowheads="1"/>
          </p:cNvPicPr>
          <p:nvPr/>
        </p:nvPicPr>
        <p:blipFill>
          <a:blip r:embed="rId5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7" descr="D:\WOJTEK\ZDJĘCIA\Cuda natury\Ameryka Północna\USA\Oregon\Oneonta Gorge\f8ea77d1efa0fda641d4fcde2ff91d02.jpg"/>
          <p:cNvPicPr>
            <a:picLocks noChangeAspect="1" noChangeArrowheads="1"/>
          </p:cNvPicPr>
          <p:nvPr/>
        </p:nvPicPr>
        <p:blipFill>
          <a:blip r:embed="rId5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7" descr="D:\WOJTEK\ZDJĘCIA\Cuda natury\Ameryka Północna\USA\Oregon\Oneonta Gorge\f8ea77d1efa0fda641d4fcde2ff91d02.jpg"/>
          <p:cNvPicPr>
            <a:picLocks noChangeAspect="1" noChangeArrowheads="1"/>
          </p:cNvPicPr>
          <p:nvPr/>
        </p:nvPicPr>
        <p:blipFill>
          <a:blip r:embed="rId5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8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8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8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8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8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8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8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8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8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8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8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8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8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8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8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8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8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8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800"/>
                            </p:stCondLst>
                            <p:childTnLst>
                              <p:par>
                                <p:cTn id="34" presetID="2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8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8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8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8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8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8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8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contrast="1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643174" y="2214554"/>
            <a:ext cx="3869970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200000"/>
              </a:lightRig>
            </a:scene3d>
            <a:sp3d extrusionH="57150" contourW="190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rgbClr val="669900"/>
                    </a:gs>
                    <a:gs pos="55000">
                      <a:srgbClr val="CC6600"/>
                    </a:gs>
                  </a:gsLst>
                  <a:lin ang="5400000"/>
                </a:gradFill>
                <a:latin typeface="+mn-lt"/>
                <a:cs typeface="+mn-cs"/>
              </a:rPr>
              <a:t>The</a:t>
            </a:r>
            <a:r>
              <a:rPr lang="pl-PL" sz="88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rgbClr val="669900"/>
                    </a:gs>
                    <a:gs pos="55000">
                      <a:srgbClr val="CC6600"/>
                    </a:gs>
                  </a:gsLst>
                  <a:lin ang="5400000"/>
                </a:gradFill>
                <a:latin typeface="+mn-lt"/>
                <a:cs typeface="+mn-cs"/>
              </a:rPr>
              <a:t> </a:t>
            </a: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chemeClr val="bg1"/>
                    </a:gs>
                    <a:gs pos="50000">
                      <a:srgbClr val="669900"/>
                    </a:gs>
                    <a:gs pos="55000">
                      <a:srgbClr val="CC6600"/>
                    </a:gs>
                  </a:gsLst>
                  <a:lin ang="5400000"/>
                </a:gradFill>
                <a:latin typeface="+mn-lt"/>
                <a:cs typeface="+mn-cs"/>
              </a:rPr>
              <a:t>End</a:t>
            </a:r>
            <a:endParaRPr lang="pl-PL" sz="8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chemeClr val="bg1"/>
                  </a:gs>
                  <a:gs pos="50000">
                    <a:srgbClr val="669900"/>
                  </a:gs>
                  <a:gs pos="55000">
                    <a:srgbClr val="CC6600"/>
                  </a:gs>
                </a:gsLst>
                <a:lin ang="5400000"/>
              </a:gradFill>
              <a:latin typeface="+mn-lt"/>
              <a:cs typeface="+mn-cs"/>
            </a:endParaRPr>
          </a:p>
        </p:txBody>
      </p:sp>
      <p:sp>
        <p:nvSpPr>
          <p:cNvPr id="19459" name="pole tekstowe 2"/>
          <p:cNvSpPr txBox="1">
            <a:spLocks noChangeArrowheads="1"/>
          </p:cNvSpPr>
          <p:nvPr/>
        </p:nvSpPr>
        <p:spPr bwMode="auto">
          <a:xfrm>
            <a:off x="214313" y="6072188"/>
            <a:ext cx="20716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i="1">
                <a:latin typeface="Perpetua" pitchFamily="18" charset="0"/>
              </a:rPr>
              <a:t>Photos of internet</a:t>
            </a:r>
            <a:endParaRPr lang="pl-PL" sz="2000" b="1" i="1">
              <a:latin typeface="Perpetua" pitchFamily="18" charset="0"/>
            </a:endParaRPr>
          </a:p>
        </p:txBody>
      </p:sp>
      <p:sp>
        <p:nvSpPr>
          <p:cNvPr id="19460" name="pole tekstowe 3"/>
          <p:cNvSpPr txBox="1">
            <a:spLocks noChangeArrowheads="1"/>
          </p:cNvSpPr>
          <p:nvPr/>
        </p:nvSpPr>
        <p:spPr bwMode="auto">
          <a:xfrm>
            <a:off x="7786688" y="6072188"/>
            <a:ext cx="121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 i="1">
                <a:latin typeface="Perpetua" pitchFamily="18" charset="0"/>
              </a:rPr>
              <a:t>Agnerza</a:t>
            </a:r>
          </a:p>
        </p:txBody>
      </p:sp>
    </p:spTree>
  </p:cSld>
  <p:clrMapOvr>
    <a:masterClrMapping/>
  </p:clrMapOvr>
  <p:transition spd="slow" advClick="0"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</Words>
  <Application>Microsoft Office PowerPoint</Application>
  <PresentationFormat>Affichage à l'écran (4:3)</PresentationFormat>
  <Paragraphs>2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2" baseType="lpstr">
      <vt:lpstr>Arial</vt:lpstr>
      <vt:lpstr>Franklin Gothic Book</vt:lpstr>
      <vt:lpstr>Perpetua</vt:lpstr>
      <vt:lpstr>Calibri</vt:lpstr>
      <vt:lpstr>Motyw pakietu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/>
  <cp:lastModifiedBy/>
  <cp:revision>72</cp:revision>
  <dcterms:created xsi:type="dcterms:W3CDTF">2016-03-06T17:20:00Z</dcterms:created>
  <dcterms:modified xsi:type="dcterms:W3CDTF">2017-04-07T20:19:18Z</dcterms:modified>
</cp:coreProperties>
</file>