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7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0637A-5BB2-41CF-92D6-BA11E585016E}" type="datetimeFigureOut">
              <a:rPr lang="fr-FR" smtClean="0"/>
              <a:t>05/04/2017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2DA1E-C2B8-47F5-9D9D-B3603A16D833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fr-FR" sz="8000" dirty="0" smtClean="0">
                <a:solidFill>
                  <a:srgbClr val="FFFF00"/>
                </a:solidFill>
                <a:latin typeface="AR DELANEY" pitchFamily="2" charset="0"/>
              </a:rPr>
              <a:t>Festi Foot U13</a:t>
            </a:r>
            <a:br>
              <a:rPr lang="fr-FR" sz="8000" dirty="0" smtClean="0">
                <a:solidFill>
                  <a:srgbClr val="FFFF00"/>
                </a:solidFill>
                <a:latin typeface="AR DELANEY" pitchFamily="2" charset="0"/>
              </a:rPr>
            </a:br>
            <a:r>
              <a:rPr lang="fr-FR" sz="2700" dirty="0" smtClean="0">
                <a:solidFill>
                  <a:srgbClr val="FFFF00"/>
                </a:solidFill>
                <a:latin typeface="AR DELANEY" pitchFamily="2" charset="0"/>
              </a:rPr>
              <a:t>niveau départemental (filles et garçons)</a:t>
            </a:r>
            <a:r>
              <a:rPr lang="fr-FR" dirty="0" smtClean="0">
                <a:solidFill>
                  <a:srgbClr val="FFFF00"/>
                </a:solidFill>
                <a:latin typeface="AR DELANEY" pitchFamily="2" charset="0"/>
              </a:rPr>
              <a:t/>
            </a:r>
            <a:br>
              <a:rPr lang="fr-FR" dirty="0" smtClean="0">
                <a:solidFill>
                  <a:srgbClr val="FFFF00"/>
                </a:solidFill>
                <a:latin typeface="AR DELANEY" pitchFamily="2" charset="0"/>
              </a:rPr>
            </a:br>
            <a:r>
              <a:rPr lang="fr-FR" dirty="0" smtClean="0">
                <a:solidFill>
                  <a:srgbClr val="FFFF00"/>
                </a:solidFill>
                <a:latin typeface="AR DELANEY" pitchFamily="2" charset="0"/>
              </a:rPr>
              <a:t>saison 2016 2017</a:t>
            </a:r>
            <a:endParaRPr lang="fr-FR" dirty="0">
              <a:solidFill>
                <a:srgbClr val="FFFF00"/>
              </a:solidFill>
              <a:latin typeface="AR DELANEY" pitchFamily="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03648" y="4437112"/>
            <a:ext cx="6400800" cy="17526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  <a:latin typeface="AR BERKLEY" pitchFamily="2" charset="0"/>
              </a:rPr>
              <a:t>Le Samedi 1</a:t>
            </a:r>
            <a:r>
              <a:rPr lang="fr-FR" baseline="30000" dirty="0" smtClean="0">
                <a:solidFill>
                  <a:schemeClr val="bg1"/>
                </a:solidFill>
                <a:latin typeface="AR BERKLEY" pitchFamily="2" charset="0"/>
              </a:rPr>
              <a:t>er</a:t>
            </a:r>
            <a:r>
              <a:rPr lang="fr-FR" dirty="0" smtClean="0">
                <a:solidFill>
                  <a:schemeClr val="bg1"/>
                </a:solidFill>
                <a:latin typeface="AR BERKLEY" pitchFamily="2" charset="0"/>
              </a:rPr>
              <a:t> Avril 2017</a:t>
            </a:r>
          </a:p>
          <a:p>
            <a:r>
              <a:rPr lang="fr-FR" dirty="0" smtClean="0">
                <a:solidFill>
                  <a:schemeClr val="bg1"/>
                </a:solidFill>
                <a:latin typeface="AR BERKLEY" pitchFamily="2" charset="0"/>
              </a:rPr>
              <a:t>à Arnage</a:t>
            </a:r>
          </a:p>
          <a:p>
            <a:r>
              <a:rPr lang="fr-FR" dirty="0" smtClean="0">
                <a:solidFill>
                  <a:schemeClr val="bg1"/>
                </a:solidFill>
                <a:latin typeface="AR BERKLEY" pitchFamily="2" charset="0"/>
              </a:rPr>
              <a:t>sur les terrains de l’USAP </a:t>
            </a:r>
            <a:endParaRPr lang="fr-FR" dirty="0">
              <a:solidFill>
                <a:schemeClr val="bg1"/>
              </a:solidFill>
              <a:latin typeface="AR BERKLEY" pitchFamily="2" charset="0"/>
            </a:endParaRPr>
          </a:p>
        </p:txBody>
      </p:sp>
      <p:pic>
        <p:nvPicPr>
          <p:cNvPr id="1026" name="Picture 2" descr="District de la Sarth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564904"/>
            <a:ext cx="3694169" cy="2154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petit déjeuner et breafin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116632" y="-114300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petit déjeuner et breafing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44624" y="-114300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 rassemblemen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 discours d'acceuil du présiden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 rassemblemen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Click="0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 encadrement terrai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  match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  match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 rassemblement de clôtur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 public nombreux et chaleureux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 le mans fc féminines vainqueu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 sablé fc féminines 2èm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476672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 Meddy Chauvineau CTFA présente les cartons vert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 les méritants cartons vert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 le mans fc garçons vainqueur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 changé cs garçons 2èm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7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15</Words>
  <Application>Microsoft Office PowerPoint</Application>
  <PresentationFormat>Affichage à l'écran (4:3)</PresentationFormat>
  <Paragraphs>4</Paragraphs>
  <Slides>18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 Office</vt:lpstr>
      <vt:lpstr>Festi Foot U13 niveau départemental (filles et garçons) saison 2016 2017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Festi Foot U13 niveau départemental (filles et garçons) saison 2016 2017</dc:title>
  <dc:creator>RAYMOND POULAIN</dc:creator>
  <cp:lastModifiedBy> </cp:lastModifiedBy>
  <cp:revision>1</cp:revision>
  <dcterms:created xsi:type="dcterms:W3CDTF">2017-04-05T12:18:45Z</dcterms:created>
  <dcterms:modified xsi:type="dcterms:W3CDTF">2017-04-05T12:41:32Z</dcterms:modified>
</cp:coreProperties>
</file>